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74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24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7874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856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526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894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017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68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15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97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46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04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49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9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7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78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ECB4D-D8AF-49A8-A10A-5A770AD4BBE5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435905-0A95-41DA-8FC4-2BFB0F74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35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www.investopedia.com/terms/r/regression.asp" TargetMode="External"/><Relationship Id="rId4" Type="http://schemas.openxmlformats.org/officeDocument/2006/relationships/hyperlink" Target="https://www.investopedia.com/terms/e/econometrics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51A-F961-9FE6-973D-26D59DF32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261" y="1306285"/>
            <a:ext cx="9137780" cy="3545632"/>
          </a:xfrm>
        </p:spPr>
        <p:txBody>
          <a:bodyPr>
            <a:normAutofit/>
          </a:bodyPr>
          <a:lstStyle/>
          <a:p>
            <a:br>
              <a:rPr lang="en-IN" dirty="0"/>
            </a:br>
            <a:r>
              <a:rPr lang="en-IN" b="1" u="sng" dirty="0"/>
              <a:t>PROBABLITY</a:t>
            </a:r>
            <a:br>
              <a:rPr lang="en-IN" dirty="0"/>
            </a:br>
            <a:br>
              <a:rPr lang="en-IN" dirty="0"/>
            </a:br>
            <a:r>
              <a:rPr lang="en-IN" dirty="0"/>
              <a:t>RANDOM VARIABLES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98BB7D-091D-737B-7E6E-81A4424504F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834.97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23149"/>
      </p:ext>
    </p:extLst>
  </p:cSld>
  <p:clrMapOvr>
    <a:masterClrMapping/>
  </p:clrMapOvr>
  <p:transition spd="slow" advTm="908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658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1" x="7596188" y="3586163"/>
          <p14:tracePt t="3587" x="7467600" y="3603625"/>
          <p14:tracePt t="3594" x="7348538" y="3646488"/>
          <p14:tracePt t="3601" x="7229475" y="3687763"/>
          <p14:tracePt t="3608" x="7127875" y="3722688"/>
          <p14:tracePt t="3615" x="7026275" y="3756025"/>
          <p14:tracePt t="3622" x="6950075" y="3798888"/>
          <p14:tracePt t="3629" x="6881813" y="3841750"/>
          <p14:tracePt t="3636" x="6823075" y="3883025"/>
          <p14:tracePt t="3643" x="6770688" y="3935413"/>
          <p14:tracePt t="3650" x="6745288" y="3976688"/>
          <p14:tracePt t="3657" x="6711950" y="4027488"/>
          <p14:tracePt t="3664" x="6694488" y="4062413"/>
          <p14:tracePt t="3671" x="6686550" y="4121150"/>
          <p14:tracePt t="3679" x="6678613" y="4181475"/>
          <p14:tracePt t="3685" x="6678613" y="4249738"/>
          <p14:tracePt t="3692" x="6678613" y="4325938"/>
          <p14:tracePt t="3699" x="6704013" y="4427538"/>
          <p14:tracePt t="3706" x="6745288" y="4513263"/>
          <p14:tracePt t="3713" x="6805613" y="4622800"/>
          <p14:tracePt t="3721" x="6873875" y="4724400"/>
          <p14:tracePt t="3727" x="6950075" y="4802188"/>
          <p14:tracePt t="3734" x="7043738" y="4886325"/>
          <p14:tracePt t="3741" x="7153275" y="4954588"/>
          <p14:tracePt t="3748" x="7272338" y="5030788"/>
          <p14:tracePt t="3755" x="7408863" y="5116513"/>
          <p14:tracePt t="3762" x="7535863" y="5175250"/>
          <p14:tracePt t="3769" x="7697788" y="5251450"/>
          <p14:tracePt t="3776" x="7807325" y="5302250"/>
          <p14:tracePt t="3783" x="7926388" y="5345113"/>
          <p14:tracePt t="3790" x="8054975" y="5380038"/>
          <p14:tracePt t="3797" x="8199438" y="5421313"/>
          <p14:tracePt t="3804" x="8326438" y="5430838"/>
          <p14:tracePt t="3811" x="8445500" y="5430838"/>
          <p14:tracePt t="3818" x="8555038" y="5430838"/>
          <p14:tracePt t="3825" x="8632825" y="5405438"/>
          <p14:tracePt t="3832" x="8691563" y="5387975"/>
          <p14:tracePt t="3839" x="8750300" y="5353050"/>
          <p14:tracePt t="3846" x="8818563" y="5311775"/>
          <p14:tracePt t="3854" x="8869363" y="5268913"/>
          <p14:tracePt t="3860" x="8921750" y="5226050"/>
          <p14:tracePt t="3867" x="8955088" y="5192713"/>
          <p14:tracePt t="3874" x="8997950" y="5149850"/>
          <p14:tracePt t="3881" x="9023350" y="5116513"/>
          <p14:tracePt t="3888" x="9039225" y="5081588"/>
          <p14:tracePt t="3896" x="9074150" y="5013325"/>
          <p14:tracePt t="3902" x="9091613" y="4946650"/>
          <p14:tracePt t="3909" x="9107488" y="4843463"/>
          <p14:tracePt t="3916" x="9107488" y="4741863"/>
          <p14:tracePt t="3923" x="9099550" y="4657725"/>
          <p14:tracePt t="3930" x="9064625" y="4564063"/>
          <p14:tracePt t="3938" x="9023350" y="4486275"/>
          <p14:tracePt t="3944" x="8963025" y="4427538"/>
          <p14:tracePt t="3951" x="8869363" y="4341813"/>
          <p14:tracePt t="3958" x="8785225" y="4275138"/>
          <p14:tracePt t="3965" x="8683625" y="4206875"/>
          <p14:tracePt t="3972" x="8572500" y="4138613"/>
          <p14:tracePt t="3979" x="8462963" y="4062413"/>
          <p14:tracePt t="3986" x="8308975" y="4011613"/>
          <p14:tracePt t="3993" x="8189913" y="3968750"/>
          <p14:tracePt t="4000" x="8080375" y="3917950"/>
          <p14:tracePt t="4007" x="7961313" y="3900488"/>
          <p14:tracePt t="4014" x="7875588" y="3867150"/>
          <p14:tracePt t="4021" x="7781925" y="3849688"/>
          <p14:tracePt t="4029" x="7715250" y="3841750"/>
          <p14:tracePt t="4035" x="7629525" y="3841750"/>
          <p14:tracePt t="4042" x="7553325" y="3841750"/>
          <p14:tracePt t="4049" x="7467600" y="3841750"/>
          <p14:tracePt t="4056" x="7373938" y="3849688"/>
          <p14:tracePt t="4063" x="7256463" y="3857625"/>
          <p14:tracePt t="4071" x="7127875" y="3892550"/>
          <p14:tracePt t="4077" x="6983413" y="3925888"/>
          <p14:tracePt t="4084" x="6838950" y="3968750"/>
          <p14:tracePt t="4091" x="6694488" y="4011613"/>
          <p14:tracePt t="4098" x="6542088" y="4062413"/>
          <p14:tracePt t="4105" x="6423025" y="4113213"/>
          <p14:tracePt t="4113" x="6296025" y="4171950"/>
          <p14:tracePt t="4119" x="6176963" y="4240213"/>
          <p14:tracePt t="4126" x="6057900" y="4325938"/>
          <p14:tracePt t="4133" x="5946775" y="4394200"/>
          <p14:tracePt t="4140" x="5827713" y="4495800"/>
          <p14:tracePt t="4147" x="5718175" y="4589463"/>
          <p14:tracePt t="4154" x="5632450" y="4665663"/>
          <p14:tracePt t="4161" x="5538788" y="4749800"/>
          <p14:tracePt t="4168" x="5454650" y="4827588"/>
          <p14:tracePt t="4175" x="5378450" y="4911725"/>
          <p14:tracePt t="4182" x="5292725" y="4987925"/>
          <p14:tracePt t="4189" x="5241925" y="5056188"/>
          <p14:tracePt t="4196" x="5191125" y="5124450"/>
          <p14:tracePt t="4204" x="5132388" y="5200650"/>
          <p14:tracePt t="4210" x="5089525" y="5276850"/>
          <p14:tracePt t="4217" x="5046663" y="5337175"/>
          <p14:tracePt t="4224" x="5013325" y="5405438"/>
          <p14:tracePt t="4231" x="4995863" y="5464175"/>
          <p14:tracePt t="4238" x="4962525" y="5524500"/>
          <p14:tracePt t="4247" x="4945063" y="5583238"/>
          <p14:tracePt t="4253" x="4935538" y="5641975"/>
          <p14:tracePt t="4260" x="4910138" y="5719763"/>
          <p14:tracePt t="4267" x="4894263" y="5795963"/>
          <p14:tracePt t="4274" x="4876800" y="5872163"/>
          <p14:tracePt t="4281" x="4868863" y="5932488"/>
          <p14:tracePt t="4289" x="4868863" y="5983288"/>
          <p14:tracePt t="4296" x="4868863" y="6042025"/>
          <p14:tracePt t="4302" x="4868863" y="6076950"/>
          <p14:tracePt t="4309" x="4868863" y="6110288"/>
          <p14:tracePt t="4316" x="4876800" y="6135688"/>
          <p14:tracePt t="4323" x="4894263" y="6153150"/>
          <p14:tracePt t="4330" x="4910138" y="6169025"/>
          <p14:tracePt t="4338" x="4935538" y="6178550"/>
          <p14:tracePt t="4343" x="4987925" y="6194425"/>
          <p14:tracePt t="4351" x="5064125" y="6194425"/>
          <p14:tracePt t="4357" x="5199063" y="6194425"/>
          <p14:tracePt t="4365" x="5403850" y="6178550"/>
          <p14:tracePt t="4373" x="5735638" y="6127750"/>
          <p14:tracePt t="4380" x="6083300" y="6034088"/>
          <p14:tracePt t="4385" x="6397625" y="5948363"/>
          <p14:tracePt t="4393" x="6737350" y="5854700"/>
          <p14:tracePt t="4399" x="7008813" y="5753100"/>
          <p14:tracePt t="4406" x="7281863" y="5634038"/>
          <p14:tracePt t="4413" x="7518400" y="5540375"/>
          <p14:tracePt t="4421" x="7731125" y="5464175"/>
          <p14:tracePt t="4427" x="7943850" y="5370513"/>
          <p14:tracePt t="4434" x="8080375" y="5327650"/>
          <p14:tracePt t="4441" x="8189913" y="5294313"/>
          <p14:tracePt t="4448" x="8291513" y="5260975"/>
          <p14:tracePt t="4455" x="8385175" y="5226050"/>
          <p14:tracePt t="4463" x="8470900" y="5200650"/>
          <p14:tracePt t="4469" x="8539163" y="5175250"/>
          <p14:tracePt t="4476" x="8597900" y="5149850"/>
          <p14:tracePt t="4483" x="8674100" y="5106988"/>
          <p14:tracePt t="4490" x="8793163" y="5048250"/>
          <p14:tracePt t="4497" x="9005888" y="4929188"/>
          <p14:tracePt t="4505" x="9363075" y="4784725"/>
          <p14:tracePt t="4513" x="9779000" y="4605338"/>
          <p14:tracePt t="4518" x="10161588" y="4452938"/>
          <p14:tracePt t="4525" x="10493375" y="4300538"/>
          <p14:tracePt t="4532" x="10833100" y="4138613"/>
          <p14:tracePt t="4539" x="11104563" y="3994150"/>
          <p14:tracePt t="4546" x="11385550" y="3857625"/>
          <p14:tracePt t="4555" x="11571288" y="3773488"/>
          <p14:tracePt t="4560" x="11733213" y="3705225"/>
          <p14:tracePt t="4567" x="11903075" y="3662363"/>
          <p14:tracePt t="4574" x="12014200" y="3629025"/>
          <p14:tracePt t="4581" x="12133263" y="361156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2EC3-9448-E189-6BBB-C5B09414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VARIANCE: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F6689-D564-D14C-6325-9D076A596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75776" cy="453292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Variance is a measurement of the spread between numbers in a data 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In particular, it measures the degree of dispersion of data around the sample's mean.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Investors use variance to see how much risk an investment carries and whether it will be profitable.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Variance is also used in finance to compare the relative performance of each asset in a portfolio to achieve the best asset allocation.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The square root of the variance is the standard deviation.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8698B6-62DB-8C6D-7EF0-560B921A05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7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3900">
        <p14:reveal/>
      </p:transition>
    </mc:Choice>
    <mc:Fallback>
      <p:transition spd="slow" advTm="33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" x="5310188" y="1495425"/>
          <p14:tracePt t="43" x="5302250" y="1495425"/>
          <p14:tracePt t="50" x="5276850" y="1487488"/>
          <p14:tracePt t="57" x="5241925" y="1477963"/>
          <p14:tracePt t="64" x="5208588" y="1470025"/>
          <p14:tracePt t="71" x="5157788" y="1470025"/>
          <p14:tracePt t="78" x="5106988" y="1462088"/>
          <p14:tracePt t="85" x="5029200" y="1452563"/>
          <p14:tracePt t="92" x="4962525" y="1444625"/>
          <p14:tracePt t="100" x="4884738" y="1427163"/>
          <p14:tracePt t="106" x="4791075" y="1427163"/>
          <p14:tracePt t="113" x="4706938" y="1427163"/>
          <p14:tracePt t="120" x="4621213" y="1427163"/>
          <p14:tracePt t="127" x="4545013" y="1427163"/>
          <p14:tracePt t="134" x="4476750" y="1427163"/>
          <p14:tracePt t="142" x="4418013" y="1427163"/>
          <p14:tracePt t="148" x="4359275" y="1427163"/>
          <p14:tracePt t="155" x="4298950" y="1427163"/>
          <p14:tracePt t="162" x="4256088" y="1427163"/>
          <p14:tracePt t="169" x="4230688" y="1427163"/>
          <p14:tracePt t="176" x="4197350" y="1427163"/>
          <p14:tracePt t="184" x="4179888" y="1427163"/>
          <p14:tracePt t="190" x="4171950" y="1427163"/>
          <p14:tracePt t="197" x="4162425" y="1427163"/>
          <p14:tracePt t="204" x="4154488" y="1427163"/>
          <p14:tracePt t="211" x="4146550" y="1427163"/>
          <p14:tracePt t="218" x="4137025" y="1427163"/>
          <p14:tracePt t="232" x="4129088" y="1427163"/>
          <p14:tracePt t="318" x="4146550" y="1427163"/>
          <p14:tracePt t="323" x="4171950" y="1419225"/>
          <p14:tracePt t="330" x="4197350" y="1419225"/>
          <p14:tracePt t="337" x="4248150" y="1411288"/>
          <p14:tracePt t="344" x="4349750" y="1401763"/>
          <p14:tracePt t="351" x="4476750" y="1393825"/>
          <p14:tracePt t="358" x="4656138" y="1376363"/>
          <p14:tracePt t="365" x="4876800" y="1350963"/>
          <p14:tracePt t="373" x="5089525" y="1333500"/>
          <p14:tracePt t="379" x="5241925" y="1325563"/>
          <p14:tracePt t="386" x="5394325" y="1308100"/>
          <p14:tracePt t="393" x="5548313" y="1300163"/>
          <p14:tracePt t="400" x="5667375" y="1292225"/>
          <p14:tracePt t="407" x="5768975" y="1266825"/>
          <p14:tracePt t="415" x="5837238" y="1257300"/>
          <p14:tracePt t="421" x="5938838" y="1241425"/>
          <p14:tracePt t="428" x="6015038" y="1231900"/>
          <p14:tracePt t="435" x="6083300" y="1223963"/>
          <p14:tracePt t="442" x="6142038" y="1223963"/>
          <p14:tracePt t="449" x="6194425" y="1216025"/>
          <p14:tracePt t="456" x="6210300" y="1216025"/>
          <p14:tracePt t="464" x="6227763" y="1216025"/>
          <p14:tracePt t="470" x="6235700" y="1216025"/>
          <p14:tracePt t="477" x="6245225" y="1216025"/>
          <p14:tracePt t="484" x="6253163" y="1216025"/>
          <p14:tracePt t="491" x="6261100" y="1216025"/>
          <p14:tracePt t="512" x="6270625" y="1216025"/>
          <p14:tracePt t="570" x="6253163" y="1216025"/>
          <p14:tracePt t="575" x="6235700" y="1216025"/>
          <p14:tracePt t="582" x="6219825" y="1231900"/>
          <p14:tracePt t="589" x="6184900" y="1241425"/>
          <p14:tracePt t="596" x="6134100" y="1274763"/>
          <p14:tracePt t="603" x="6083300" y="1292225"/>
          <p14:tracePt t="610" x="6024563" y="1325563"/>
          <p14:tracePt t="616" x="5946775" y="1350963"/>
          <p14:tracePt t="623" x="5870575" y="1385888"/>
          <p14:tracePt t="631" x="5776913" y="1419225"/>
          <p14:tracePt t="639" x="5675313" y="1452563"/>
          <p14:tracePt t="645" x="5573713" y="1487488"/>
          <p14:tracePt t="652" x="5472113" y="1512888"/>
          <p14:tracePt t="659" x="5394325" y="1546225"/>
          <p14:tracePt t="665" x="5327650" y="1555750"/>
          <p14:tracePt t="673" x="5267325" y="1563688"/>
          <p14:tracePt t="681" x="5191125" y="1589088"/>
          <p14:tracePt t="686" x="5106988" y="1589088"/>
          <p14:tracePt t="694" x="5029200" y="1597025"/>
          <p14:tracePt t="700" x="4945063" y="1606550"/>
          <p14:tracePt t="707" x="4876800" y="1614488"/>
          <p14:tracePt t="714" x="4818063" y="1631950"/>
          <p14:tracePt t="723" x="4765675" y="1639888"/>
          <p14:tracePt t="728" x="4724400" y="1649413"/>
          <p14:tracePt t="735" x="4689475" y="1657350"/>
          <p14:tracePt t="743" x="4664075" y="1665288"/>
          <p14:tracePt t="749" x="4630738" y="1665288"/>
          <p14:tracePt t="756" x="4613275" y="1674813"/>
          <p14:tracePt t="764" x="4587875" y="1674813"/>
          <p14:tracePt t="770" x="4562475" y="1682750"/>
          <p14:tracePt t="777" x="4537075" y="1690688"/>
          <p14:tracePt t="784" x="4529138" y="1700213"/>
          <p14:tracePt t="791" x="4503738" y="1708150"/>
          <p14:tracePt t="798" x="4476750" y="1708150"/>
          <p14:tracePt t="805" x="4468813" y="1716088"/>
          <p14:tracePt t="813" x="4443413" y="1725613"/>
          <p14:tracePt t="819" x="4425950" y="1733550"/>
          <p14:tracePt t="826" x="4418013" y="1733550"/>
          <p14:tracePt t="834" x="4410075" y="1733550"/>
          <p14:tracePt t="840" x="4400550" y="1733550"/>
          <p14:tracePt t="848" x="4392613" y="1733550"/>
          <p14:tracePt t="856" x="4384675" y="1733550"/>
          <p14:tracePt t="868" x="4375150" y="1733550"/>
          <p14:tracePt t="875" x="4367213" y="1733550"/>
          <p14:tracePt t="897" x="4359275" y="1733550"/>
          <p14:tracePt t="918" x="4349750" y="1733550"/>
          <p14:tracePt t="995" x="4349750" y="1725613"/>
          <p14:tracePt t="1046" x="4349750" y="1716088"/>
          <p14:tracePt t="1057" x="4359275" y="1716088"/>
          <p14:tracePt t="1079" x="4367213" y="1708150"/>
          <p14:tracePt t="1085" x="4384675" y="1708150"/>
          <p14:tracePt t="1093" x="4392613" y="1700213"/>
          <p14:tracePt t="1099" x="4410075" y="1700213"/>
          <p14:tracePt t="1106" x="4418013" y="1700213"/>
          <p14:tracePt t="1114" x="4425950" y="1700213"/>
          <p14:tracePt t="1120" x="4435475" y="1700213"/>
          <p14:tracePt t="1127" x="4451350" y="1690688"/>
          <p14:tracePt t="1141" x="4451350" y="1682750"/>
          <p14:tracePt t="1148" x="4468813" y="1682750"/>
          <p14:tracePt t="1162" x="4486275" y="1674813"/>
          <p14:tracePt t="1169" x="4494213" y="1674813"/>
          <p14:tracePt t="1176" x="4511675" y="1665288"/>
          <p14:tracePt t="1183" x="4529138" y="1665288"/>
          <p14:tracePt t="1190" x="4537075" y="1665288"/>
          <p14:tracePt t="1197" x="4554538" y="1665288"/>
          <p14:tracePt t="1206" x="4562475" y="1657350"/>
          <p14:tracePt t="1211" x="4570413" y="1657350"/>
          <p14:tracePt t="1218" x="4587875" y="1657350"/>
          <p14:tracePt t="1225" x="4605338" y="1649413"/>
          <p14:tracePt t="1239" x="4613275" y="1639888"/>
          <p14:tracePt t="1247" x="4630738" y="1639888"/>
          <p14:tracePt t="1260" x="4638675" y="1639888"/>
          <p14:tracePt t="1274" x="4646613" y="1639888"/>
          <p14:tracePt t="1289" x="4656138" y="1639888"/>
          <p14:tracePt t="1297" x="4664075" y="1631950"/>
          <p14:tracePt t="1317" x="4673600" y="1631950"/>
          <p14:tracePt t="1359" x="4673600" y="1622425"/>
          <p14:tracePt t="1394" x="4673600" y="1614488"/>
          <p14:tracePt t="1486" x="4681538" y="1614488"/>
          <p14:tracePt t="1498" x="4689475" y="1614488"/>
          <p14:tracePt t="1505" x="4724400" y="1614488"/>
          <p14:tracePt t="1512" x="4749800" y="1606550"/>
          <p14:tracePt t="1519" x="4791075" y="1597025"/>
          <p14:tracePt t="1526" x="4843463" y="1571625"/>
          <p14:tracePt t="1534" x="4884738" y="1563688"/>
          <p14:tracePt t="1540" x="4919663" y="1555750"/>
          <p14:tracePt t="1547" x="4953000" y="1546225"/>
          <p14:tracePt t="1554" x="5003800" y="1530350"/>
          <p14:tracePt t="1561" x="5038725" y="1520825"/>
          <p14:tracePt t="1568" x="5080000" y="1512888"/>
          <p14:tracePt t="1576" x="5132388" y="1495425"/>
          <p14:tracePt t="1582" x="5173663" y="1487488"/>
          <p14:tracePt t="1589" x="5216525" y="1477963"/>
          <p14:tracePt t="1596" x="5249863" y="1470025"/>
          <p14:tracePt t="1603" x="5284788" y="1462088"/>
          <p14:tracePt t="1610" x="5310188" y="1452563"/>
          <p14:tracePt t="1617" x="5335588" y="1452563"/>
          <p14:tracePt t="1624" x="5343525" y="1444625"/>
          <p14:tracePt t="1631" x="5360988" y="1444625"/>
          <p14:tracePt t="1638" x="5368925" y="1444625"/>
          <p14:tracePt t="1645" x="5368925" y="1436688"/>
          <p14:tracePt t="1652" x="5378450" y="1436688"/>
          <p14:tracePt t="1659" x="5386388" y="1436688"/>
          <p14:tracePt t="1695" x="5394325" y="1436688"/>
          <p14:tracePt t="1765" x="5394325" y="1444625"/>
          <p14:tracePt t="1778" x="5386388" y="1462088"/>
          <p14:tracePt t="1785" x="5368925" y="1477963"/>
          <p14:tracePt t="1792" x="5353050" y="1487488"/>
          <p14:tracePt t="1799" x="5335588" y="1512888"/>
          <p14:tracePt t="1806" x="5310188" y="1538288"/>
          <p14:tracePt t="1813" x="5267325" y="1555750"/>
          <p14:tracePt t="1820" x="5249863" y="1581150"/>
          <p14:tracePt t="1827" x="5208588" y="1597025"/>
          <p14:tracePt t="1834" x="5191125" y="1606550"/>
          <p14:tracePt t="1841" x="5165725" y="1631950"/>
          <p14:tracePt t="1848" x="5140325" y="1639888"/>
          <p14:tracePt t="1855" x="5114925" y="1657350"/>
          <p14:tracePt t="1862" x="5080000" y="1674813"/>
          <p14:tracePt t="1869" x="5046663" y="1690688"/>
          <p14:tracePt t="1876" x="5003800" y="1700213"/>
          <p14:tracePt t="1884" x="4970463" y="1708150"/>
          <p14:tracePt t="1890" x="4935538" y="1725613"/>
          <p14:tracePt t="1897" x="4910138" y="1725613"/>
          <p14:tracePt t="1904" x="4884738" y="1733550"/>
          <p14:tracePt t="1911" x="4868863" y="1741488"/>
          <p14:tracePt t="1918" x="4843463" y="1751013"/>
          <p14:tracePt t="1925" x="4826000" y="1758950"/>
          <p14:tracePt t="1932" x="4818063" y="1758950"/>
          <p14:tracePt t="1939" x="4791075" y="1758950"/>
          <p14:tracePt t="1946" x="4775200" y="1766888"/>
          <p14:tracePt t="1953" x="4749800" y="1776413"/>
          <p14:tracePt t="1960" x="4732338" y="1784350"/>
          <p14:tracePt t="1968" x="4699000" y="1801813"/>
          <p14:tracePt t="1974" x="4673600" y="1809750"/>
          <p14:tracePt t="1984" x="4638675" y="1819275"/>
          <p14:tracePt t="1988" x="4605338" y="1835150"/>
          <p14:tracePt t="1995" x="4545013" y="1852613"/>
          <p14:tracePt t="2002" x="4494213" y="1870075"/>
          <p14:tracePt t="2009" x="4435475" y="1878013"/>
          <p14:tracePt t="2016" x="4400550" y="1895475"/>
          <p14:tracePt t="2023" x="4341813" y="1903413"/>
          <p14:tracePt t="2030" x="4306888" y="1911350"/>
          <p14:tracePt t="2036" x="4265613" y="1920875"/>
          <p14:tracePt t="2043" x="4214813" y="1928813"/>
          <p14:tracePt t="2050" x="4187825" y="1938338"/>
          <p14:tracePt t="2059" x="4154488" y="1946275"/>
          <p14:tracePt t="2065" x="4103688" y="1954213"/>
          <p14:tracePt t="2072" x="4070350" y="1963738"/>
          <p14:tracePt t="2079" x="4027488" y="1971675"/>
          <p14:tracePt t="2086" x="3984625" y="1979613"/>
          <p14:tracePt t="2092" x="3951288" y="1979613"/>
          <p14:tracePt t="2100" x="3908425" y="1989138"/>
          <p14:tracePt t="2107" x="3873500" y="1997075"/>
          <p14:tracePt t="2114" x="3840163" y="2005013"/>
          <p14:tracePt t="2121" x="3806825" y="2005013"/>
          <p14:tracePt t="2128" x="3781425" y="2014538"/>
          <p14:tracePt t="2134" x="3771900" y="2014538"/>
          <p14:tracePt t="2143" x="3746500" y="2022475"/>
          <p14:tracePt t="2149" x="3721100" y="2022475"/>
          <p14:tracePt t="2156" x="3703638" y="2030413"/>
          <p14:tracePt t="2163" x="3678238" y="2030413"/>
          <p14:tracePt t="2169" x="3644900" y="2030413"/>
          <p14:tracePt t="2176" x="3611563" y="2039938"/>
          <p14:tracePt t="2184" x="3586163" y="2039938"/>
          <p14:tracePt t="2190" x="3543300" y="2047875"/>
          <p14:tracePt t="2197" x="3482975" y="2047875"/>
          <p14:tracePt t="2204" x="3432175" y="2055813"/>
          <p14:tracePt t="2211" x="3381375" y="2055813"/>
          <p14:tracePt t="2218" x="3330575" y="2065338"/>
          <p14:tracePt t="2226" x="3270250" y="2065338"/>
          <p14:tracePt t="2234" x="3244850" y="2073275"/>
          <p14:tracePt t="2240" x="3194050" y="2082800"/>
          <p14:tracePt t="2247" x="3152775" y="2082800"/>
          <p14:tracePt t="2254" x="3109913" y="2090738"/>
          <p14:tracePt t="2261" x="3074988" y="2098675"/>
          <p14:tracePt t="2267" x="3016250" y="2098675"/>
          <p14:tracePt t="2276" x="2982913" y="2108200"/>
          <p14:tracePt t="2282" x="2940050" y="2108200"/>
          <p14:tracePt t="2288" x="2905125" y="2116138"/>
          <p14:tracePt t="2295" x="2879725" y="2116138"/>
          <p14:tracePt t="2302" x="2863850" y="2124075"/>
          <p14:tracePt t="2309" x="2838450" y="2124075"/>
          <p14:tracePt t="2317" x="2820988" y="2124075"/>
          <p14:tracePt t="2323" x="2811463" y="2124075"/>
          <p14:tracePt t="2330" x="2803525" y="2124075"/>
          <p14:tracePt t="2337" x="2795588" y="2124075"/>
          <p14:tracePt t="2352" x="2786063" y="2124075"/>
          <p14:tracePt t="2359" x="2778125" y="2124075"/>
          <p14:tracePt t="2365" x="2770188" y="2124075"/>
          <p14:tracePt t="2386" x="2760663" y="2133600"/>
          <p14:tracePt t="2394" x="2752725" y="2133600"/>
          <p14:tracePt t="2415" x="2744788" y="2133600"/>
          <p14:tracePt t="2421" x="2735263" y="2133600"/>
          <p14:tracePt t="2435" x="2727325" y="2133600"/>
          <p14:tracePt t="2471" x="2719388" y="2133600"/>
          <p14:tracePt t="2709" x="2727325" y="2133600"/>
          <p14:tracePt t="2716" x="2735263" y="2133600"/>
          <p14:tracePt t="2722" x="2744788" y="2133600"/>
          <p14:tracePt t="2736" x="2760663" y="2133600"/>
          <p14:tracePt t="2743" x="2770188" y="2133600"/>
          <p14:tracePt t="2750" x="2778125" y="2133600"/>
          <p14:tracePt t="2757" x="2803525" y="2133600"/>
          <p14:tracePt t="2765" x="2811463" y="2133600"/>
          <p14:tracePt t="2771" x="2828925" y="2133600"/>
          <p14:tracePt t="2778" x="2838450" y="2133600"/>
          <p14:tracePt t="2785" x="2854325" y="2133600"/>
          <p14:tracePt t="2792" x="2871788" y="2133600"/>
          <p14:tracePt t="2807" x="2889250" y="2133600"/>
          <p14:tracePt t="2813" x="2897188" y="2133600"/>
          <p14:tracePt t="2820" x="2905125" y="2133600"/>
          <p14:tracePt t="2827" x="2914650" y="2133600"/>
          <p14:tracePt t="2835" x="2922588" y="2133600"/>
          <p14:tracePt t="2841" x="2930525" y="2133600"/>
          <p14:tracePt t="2849" x="2940050" y="2133600"/>
          <p14:tracePt t="2862" x="2940050" y="2141538"/>
          <p14:tracePt t="2869" x="2947988" y="2141538"/>
          <p14:tracePt t="2876" x="2955925" y="2141538"/>
          <p14:tracePt t="2883" x="2965450" y="2141538"/>
          <p14:tracePt t="2904" x="2973388" y="2141538"/>
          <p14:tracePt t="2911" x="2982913" y="2141538"/>
          <p14:tracePt t="2925" x="2990850" y="2141538"/>
          <p14:tracePt t="2932" x="2998788" y="2141538"/>
          <p14:tracePt t="2939" x="3008313" y="2141538"/>
          <p14:tracePt t="2953" x="3024188" y="2141538"/>
          <p14:tracePt t="2967" x="3033713" y="2141538"/>
          <p14:tracePt t="2974" x="3049588" y="2141538"/>
          <p14:tracePt t="2982" x="3059113" y="2141538"/>
          <p14:tracePt t="2988" x="3074988" y="2141538"/>
          <p14:tracePt t="2995" x="3084513" y="2141538"/>
          <p14:tracePt t="3002" x="3109913" y="2141538"/>
          <p14:tracePt t="3009" x="3135313" y="2141538"/>
          <p14:tracePt t="3016" x="3160713" y="2141538"/>
          <p14:tracePt t="3024" x="3186113" y="2133600"/>
          <p14:tracePt t="3030" x="3219450" y="2133600"/>
          <p14:tracePt t="3037" x="3254375" y="2133600"/>
          <p14:tracePt t="3044" x="3287713" y="2124075"/>
          <p14:tracePt t="3051" x="3330575" y="2124075"/>
          <p14:tracePt t="3058" x="3363913" y="2116138"/>
          <p14:tracePt t="3066" x="3389313" y="2116138"/>
          <p14:tracePt t="3072" x="3424238" y="2116138"/>
          <p14:tracePt t="3079" x="3457575" y="2116138"/>
          <p14:tracePt t="3086" x="3482975" y="2116138"/>
          <p14:tracePt t="3093" x="3500438" y="2116138"/>
          <p14:tracePt t="3100" x="3525838" y="2116138"/>
          <p14:tracePt t="3107" x="3551238" y="2116138"/>
          <p14:tracePt t="3114" x="3559175" y="2116138"/>
          <p14:tracePt t="3121" x="3576638" y="2116138"/>
          <p14:tracePt t="3128" x="3586163" y="2116138"/>
          <p14:tracePt t="3135" x="3602038" y="2116138"/>
          <p14:tracePt t="3142" x="3611563" y="2116138"/>
          <p14:tracePt t="3149" x="3619500" y="2116138"/>
          <p14:tracePt t="3157" x="3627438" y="2124075"/>
          <p14:tracePt t="3163" x="3636963" y="2124075"/>
          <p14:tracePt t="3170" x="3644900" y="2124075"/>
          <p14:tracePt t="3177" x="3652838" y="2124075"/>
          <p14:tracePt t="3184" x="3662363" y="2133600"/>
          <p14:tracePt t="3191" x="3670300" y="2133600"/>
          <p14:tracePt t="3199" x="3678238" y="2133600"/>
          <p14:tracePt t="3205" x="3687763" y="2133600"/>
          <p14:tracePt t="3219" x="3695700" y="2141538"/>
          <p14:tracePt t="3226" x="3703638" y="2141538"/>
          <p14:tracePt t="3247" x="3713163" y="2141538"/>
          <p14:tracePt t="3254" x="3721100" y="2141538"/>
          <p14:tracePt t="3261" x="3729038" y="2141538"/>
          <p14:tracePt t="3289" x="3738563" y="2141538"/>
          <p14:tracePt t="3303" x="3746500" y="2141538"/>
          <p14:tracePt t="3332" x="3756025" y="2141538"/>
          <p14:tracePt t="3338" x="3763963" y="2141538"/>
          <p14:tracePt t="3345" x="3771900" y="2149475"/>
          <p14:tracePt t="3352" x="3781425" y="2149475"/>
          <p14:tracePt t="3359" x="3789363" y="2149475"/>
          <p14:tracePt t="3373" x="3806825" y="2149475"/>
          <p14:tracePt t="3380" x="3814763" y="2149475"/>
          <p14:tracePt t="3394" x="3822700" y="2149475"/>
          <p14:tracePt t="3401" x="3840163" y="2149475"/>
          <p14:tracePt t="3415" x="3848100" y="2149475"/>
          <p14:tracePt t="3422" x="3865563" y="2149475"/>
          <p14:tracePt t="3436" x="3873500" y="2149475"/>
          <p14:tracePt t="3443" x="3883025" y="2149475"/>
          <p14:tracePt t="3450" x="3890963" y="2149475"/>
          <p14:tracePt t="3457" x="3908425" y="2149475"/>
          <p14:tracePt t="3471" x="3925888" y="2149475"/>
          <p14:tracePt t="3478" x="3933825" y="2149475"/>
          <p14:tracePt t="3485" x="3941763" y="2149475"/>
          <p14:tracePt t="3492" x="3951288" y="2149475"/>
          <p14:tracePt t="3499" x="3959225" y="2149475"/>
          <p14:tracePt t="3506" x="3967163" y="2149475"/>
          <p14:tracePt t="3520" x="3976688" y="2149475"/>
          <p14:tracePt t="3534" x="3984625" y="2149475"/>
          <p14:tracePt t="3541" x="3992563" y="2149475"/>
          <p14:tracePt t="3548" x="4002088" y="2149475"/>
          <p14:tracePt t="3569" x="4017963" y="2149475"/>
          <p14:tracePt t="3576" x="4027488" y="2149475"/>
          <p14:tracePt t="3590" x="4044950" y="2149475"/>
          <p14:tracePt t="3611" x="4060825" y="2149475"/>
          <p14:tracePt t="3618" x="4070350" y="2149475"/>
          <p14:tracePt t="3625" x="4078288" y="2149475"/>
          <p14:tracePt t="3632" x="4086225" y="2149475"/>
          <p14:tracePt t="3638" x="4095750" y="2149475"/>
          <p14:tracePt t="3646" x="4111625" y="2149475"/>
          <p14:tracePt t="3652" x="4121150" y="2159000"/>
          <p14:tracePt t="3660" x="4129088" y="2159000"/>
          <p14:tracePt t="3666" x="4146550" y="2166938"/>
          <p14:tracePt t="3674" x="4162425" y="2166938"/>
          <p14:tracePt t="3687" x="4179888" y="2174875"/>
          <p14:tracePt t="3695" x="4187825" y="2174875"/>
          <p14:tracePt t="3702" x="4205288" y="2184400"/>
          <p14:tracePt t="3709" x="4214813" y="2184400"/>
          <p14:tracePt t="3716" x="4222750" y="2184400"/>
          <p14:tracePt t="3724" x="4240213" y="2184400"/>
          <p14:tracePt t="3729" x="4248150" y="2184400"/>
          <p14:tracePt t="3737" x="4256088" y="2184400"/>
          <p14:tracePt t="3743" x="4265613" y="2184400"/>
          <p14:tracePt t="3751" x="4273550" y="2184400"/>
          <p14:tracePt t="3766" x="4281488" y="2184400"/>
          <p14:tracePt t="3772" x="4291013" y="2184400"/>
          <p14:tracePt t="3778" x="4298950" y="2184400"/>
          <p14:tracePt t="3785" x="4306888" y="2184400"/>
          <p14:tracePt t="3792" x="4316413" y="2184400"/>
          <p14:tracePt t="3799" x="4324350" y="2184400"/>
          <p14:tracePt t="3813" x="4341813" y="2184400"/>
          <p14:tracePt t="3827" x="4349750" y="2184400"/>
          <p14:tracePt t="3835" x="4367213" y="2184400"/>
          <p14:tracePt t="3849" x="4384675" y="2184400"/>
          <p14:tracePt t="3856" x="4392613" y="2184400"/>
          <p14:tracePt t="3862" x="4400550" y="2174875"/>
          <p14:tracePt t="3869" x="4418013" y="2174875"/>
          <p14:tracePt t="3876" x="4425950" y="2174875"/>
          <p14:tracePt t="3883" x="4435475" y="2174875"/>
          <p14:tracePt t="3890" x="4451350" y="2174875"/>
          <p14:tracePt t="3899" x="4460875" y="2174875"/>
          <p14:tracePt t="3904" x="4476750" y="2174875"/>
          <p14:tracePt t="3918" x="4486275" y="2174875"/>
          <p14:tracePt t="3925" x="4494213" y="2174875"/>
          <p14:tracePt t="3932" x="4503738" y="2174875"/>
          <p14:tracePt t="3940" x="4511675" y="2174875"/>
          <p14:tracePt t="3946" x="4519613" y="2174875"/>
          <p14:tracePt t="3953" x="4529138" y="2174875"/>
          <p14:tracePt t="3960" x="4537075" y="2174875"/>
          <p14:tracePt t="3967" x="4545013" y="2174875"/>
          <p14:tracePt t="3974" x="4554538" y="2174875"/>
          <p14:tracePt t="3982" x="4562475" y="2174875"/>
          <p14:tracePt t="3991" x="4579938" y="2174875"/>
          <p14:tracePt t="4002" x="4595813" y="2174875"/>
          <p14:tracePt t="4009" x="4605338" y="2174875"/>
          <p14:tracePt t="4016" x="4621213" y="2174875"/>
          <p14:tracePt t="4024" x="4630738" y="2174875"/>
          <p14:tracePt t="4030" x="4638675" y="2184400"/>
          <p14:tracePt t="4037" x="4656138" y="2184400"/>
          <p14:tracePt t="4044" x="4664075" y="2184400"/>
          <p14:tracePt t="4051" x="4673600" y="2184400"/>
          <p14:tracePt t="4058" x="4689475" y="2184400"/>
          <p14:tracePt t="4066" x="4699000" y="2184400"/>
          <p14:tracePt t="4072" x="4706938" y="2184400"/>
          <p14:tracePt t="4079" x="4724400" y="2184400"/>
          <p14:tracePt t="4086" x="4732338" y="2184400"/>
          <p14:tracePt t="4093" x="4740275" y="2184400"/>
          <p14:tracePt t="4100" x="4749800" y="2184400"/>
          <p14:tracePt t="4107" x="4765675" y="2184400"/>
          <p14:tracePt t="4116" x="4783138" y="2184400"/>
          <p14:tracePt t="4129" x="4800600" y="2184400"/>
          <p14:tracePt t="4142" x="4818063" y="2184400"/>
          <p14:tracePt t="4149" x="4826000" y="2184400"/>
          <p14:tracePt t="4157" x="4826000" y="2174875"/>
          <p14:tracePt t="4163" x="4843463" y="2174875"/>
          <p14:tracePt t="4170" x="4851400" y="2174875"/>
          <p14:tracePt t="4184" x="4868863" y="2174875"/>
          <p14:tracePt t="4191" x="4876800" y="2174875"/>
          <p14:tracePt t="4205" x="4884738" y="2174875"/>
          <p14:tracePt t="4212" x="4902200" y="2174875"/>
          <p14:tracePt t="4219" x="4902200" y="2166938"/>
          <p14:tracePt t="4226" x="4910138" y="2166938"/>
          <p14:tracePt t="4233" x="4919663" y="2166938"/>
          <p14:tracePt t="4240" x="4927600" y="2166938"/>
          <p14:tracePt t="4247" x="4945063" y="2159000"/>
          <p14:tracePt t="4254" x="4953000" y="2159000"/>
          <p14:tracePt t="4261" x="4970463" y="2149475"/>
          <p14:tracePt t="4268" x="4995863" y="2149475"/>
          <p14:tracePt t="4275" x="5021263" y="2149475"/>
          <p14:tracePt t="4282" x="5072063" y="2141538"/>
          <p14:tracePt t="4291" x="5097463" y="2141538"/>
          <p14:tracePt t="4296" x="5140325" y="2133600"/>
          <p14:tracePt t="4303" x="5173663" y="2133600"/>
          <p14:tracePt t="4310" x="5208588" y="2124075"/>
          <p14:tracePt t="4317" x="5241925" y="2124075"/>
          <p14:tracePt t="4324" x="5276850" y="2124075"/>
          <p14:tracePt t="4332" x="5292725" y="2116138"/>
          <p14:tracePt t="4338" x="5327650" y="2116138"/>
          <p14:tracePt t="4345" x="5360988" y="2108200"/>
          <p14:tracePt t="4352" x="5394325" y="2108200"/>
          <p14:tracePt t="4359" x="5421313" y="2098675"/>
          <p14:tracePt t="4366" x="5472113" y="2098675"/>
          <p14:tracePt t="4374" x="5530850" y="2090738"/>
          <p14:tracePt t="4380" x="5591175" y="2082800"/>
          <p14:tracePt t="4387" x="5632450" y="2073275"/>
          <p14:tracePt t="4394" x="5675313" y="2065338"/>
          <p14:tracePt t="4401" x="5726113" y="2055813"/>
          <p14:tracePt t="4409" x="5761038" y="2055813"/>
          <p14:tracePt t="4416" x="5802313" y="2039938"/>
          <p14:tracePt t="4423" x="5837238" y="2030413"/>
          <p14:tracePt t="4429" x="5880100" y="2022475"/>
          <p14:tracePt t="4436" x="5938838" y="1997075"/>
          <p14:tracePt t="4443" x="5989638" y="1989138"/>
          <p14:tracePt t="4450" x="6032500" y="1971675"/>
          <p14:tracePt t="4457" x="6083300" y="1963738"/>
          <p14:tracePt t="4464" x="6134100" y="1946275"/>
          <p14:tracePt t="4471" x="6176963" y="1920875"/>
          <p14:tracePt t="4478" x="6227763" y="1903413"/>
          <p14:tracePt t="4485" x="6270625" y="1885950"/>
          <p14:tracePt t="4492" x="6303963" y="1878013"/>
          <p14:tracePt t="4499" x="6338888" y="1860550"/>
          <p14:tracePt t="4507" x="6389688" y="1835150"/>
          <p14:tracePt t="4513" x="6415088" y="1827213"/>
          <p14:tracePt t="4520" x="6448425" y="1819275"/>
          <p14:tracePt t="4527" x="6473825" y="1809750"/>
          <p14:tracePt t="4534" x="6499225" y="1801813"/>
          <p14:tracePt t="4541" x="6524625" y="1784350"/>
          <p14:tracePt t="4549" x="6559550" y="1776413"/>
          <p14:tracePt t="4555" x="6584950" y="1766888"/>
          <p14:tracePt t="4562" x="6610350" y="1766888"/>
          <p14:tracePt t="4569" x="6635750" y="1758950"/>
          <p14:tracePt t="4576" x="6661150" y="1751013"/>
          <p14:tracePt t="4583" x="6686550" y="1741488"/>
          <p14:tracePt t="4590" x="6694488" y="1733550"/>
          <p14:tracePt t="4597" x="6711950" y="1733550"/>
          <p14:tracePt t="4604" x="6737350" y="1725613"/>
          <p14:tracePt t="4611" x="6762750" y="1716088"/>
          <p14:tracePt t="4618" x="6770688" y="1716088"/>
          <p14:tracePt t="4625" x="6797675" y="1708150"/>
          <p14:tracePt t="4632" x="6813550" y="1708150"/>
          <p14:tracePt t="4639" x="6831013" y="1708150"/>
          <p14:tracePt t="4646" x="6856413" y="1700213"/>
          <p14:tracePt t="4653" x="6873875" y="1700213"/>
          <p14:tracePt t="4660" x="6889750" y="1690688"/>
          <p14:tracePt t="4667" x="6915150" y="1690688"/>
          <p14:tracePt t="4674" x="6942138" y="1682750"/>
          <p14:tracePt t="4683" x="6958013" y="1682750"/>
          <p14:tracePt t="4690" x="6975475" y="1674813"/>
          <p14:tracePt t="4695" x="7000875" y="1665288"/>
          <p14:tracePt t="4702" x="7018338" y="1657350"/>
          <p14:tracePt t="4709" x="7026275" y="1657350"/>
          <p14:tracePt t="4716" x="7043738" y="1657350"/>
          <p14:tracePt t="4724" x="7051675" y="1657350"/>
          <p14:tracePt t="4730" x="7059613" y="1657350"/>
          <p14:tracePt t="4737" x="7069138" y="1649413"/>
          <p14:tracePt t="4744" x="7077075" y="1649413"/>
          <p14:tracePt t="4751" x="7077075" y="1639888"/>
          <p14:tracePt t="4758" x="7085013" y="1639888"/>
          <p14:tracePt t="4766" x="7085013" y="1631950"/>
          <p14:tracePt t="4772" x="7094538" y="1631950"/>
          <p14:tracePt t="4800" x="7102475" y="1622425"/>
          <p14:tracePt t="4814" x="7102475" y="1614488"/>
          <p14:tracePt t="4835" x="7102475" y="1606550"/>
          <p14:tracePt t="4842" x="7094538" y="1589088"/>
          <p14:tracePt t="4849" x="7085013" y="1581150"/>
          <p14:tracePt t="4857" x="7069138" y="1563688"/>
          <p14:tracePt t="4863" x="7051675" y="1538288"/>
          <p14:tracePt t="4870" x="7043738" y="1512888"/>
          <p14:tracePt t="4876" x="7018338" y="1487488"/>
          <p14:tracePt t="4884" x="7000875" y="1477963"/>
          <p14:tracePt t="4891" x="6983413" y="1452563"/>
          <p14:tracePt t="4899" x="6958013" y="1427163"/>
          <p14:tracePt t="4905" x="6942138" y="1411288"/>
          <p14:tracePt t="4912" x="6924675" y="1393825"/>
          <p14:tracePt t="4919" x="6907213" y="1368425"/>
          <p14:tracePt t="4926" x="6881813" y="1360488"/>
          <p14:tracePt t="4933" x="6864350" y="1343025"/>
          <p14:tracePt t="4940" x="6838950" y="1325563"/>
          <p14:tracePt t="4947" x="6805613" y="1300163"/>
          <p14:tracePt t="4954" x="6762750" y="1292225"/>
          <p14:tracePt t="4961" x="6704013" y="1266825"/>
          <p14:tracePt t="4968" x="6626225" y="1249363"/>
          <p14:tracePt t="4975" x="6567488" y="1241425"/>
          <p14:tracePt t="4983" x="6491288" y="1223963"/>
          <p14:tracePt t="4989" x="6448425" y="1206500"/>
          <p14:tracePt t="4999" x="6415088" y="1198563"/>
          <p14:tracePt t="5003" x="6380163" y="1198563"/>
          <p14:tracePt t="5010" x="6354763" y="1198563"/>
          <p14:tracePt t="5017" x="6329363" y="1198563"/>
          <p14:tracePt t="5024" x="6303963" y="1198563"/>
          <p14:tracePt t="5032" x="6270625" y="1198563"/>
          <p14:tracePt t="5038" x="6227763" y="1198563"/>
          <p14:tracePt t="5045" x="6194425" y="1206500"/>
          <p14:tracePt t="5052" x="6151563" y="1216025"/>
          <p14:tracePt t="5059" x="6100763" y="1223963"/>
          <p14:tracePt t="5066" x="6057900" y="1231900"/>
          <p14:tracePt t="5074" x="6024563" y="1241425"/>
          <p14:tracePt t="5080" x="5997575" y="1249363"/>
          <p14:tracePt t="5087" x="5981700" y="1257300"/>
          <p14:tracePt t="5094" x="5956300" y="1266825"/>
          <p14:tracePt t="5101" x="5938838" y="1274763"/>
          <p14:tracePt t="5107" x="5921375" y="1292225"/>
          <p14:tracePt t="5115" x="5905500" y="1308100"/>
          <p14:tracePt t="5121" x="5895975" y="1317625"/>
          <p14:tracePt t="5128" x="5880100" y="1343025"/>
          <p14:tracePt t="5135" x="5853113" y="1376363"/>
          <p14:tracePt t="5142" x="5845175" y="1401763"/>
          <p14:tracePt t="5149" x="5827713" y="1436688"/>
          <p14:tracePt t="5157" x="5811838" y="1470025"/>
          <p14:tracePt t="5164" x="5802313" y="1504950"/>
          <p14:tracePt t="5171" x="5794375" y="1530350"/>
          <p14:tracePt t="5178" x="5776913" y="1563688"/>
          <p14:tracePt t="5184" x="5768975" y="1597025"/>
          <p14:tracePt t="5192" x="5768975" y="1614488"/>
          <p14:tracePt t="5199" x="5761038" y="1649413"/>
          <p14:tracePt t="5207" x="5751513" y="1700213"/>
          <p14:tracePt t="5213" x="5751513" y="1751013"/>
          <p14:tracePt t="5219" x="5751513" y="1809750"/>
          <p14:tracePt t="5226" x="5751513" y="1870075"/>
          <p14:tracePt t="5233" x="5751513" y="1928813"/>
          <p14:tracePt t="5240" x="5751513" y="1971675"/>
          <p14:tracePt t="5249" x="5761038" y="2005013"/>
          <p14:tracePt t="5255" x="5768975" y="2030413"/>
          <p14:tracePt t="5261" x="5776913" y="2047875"/>
          <p14:tracePt t="5268" x="5786438" y="2073275"/>
          <p14:tracePt t="5275" x="5794375" y="2090738"/>
          <p14:tracePt t="5282" x="5794375" y="2108200"/>
          <p14:tracePt t="5291" x="5802313" y="2108200"/>
          <p14:tracePt t="5296" x="5819775" y="2124075"/>
          <p14:tracePt t="5303" x="5827713" y="2141538"/>
          <p14:tracePt t="5310" x="5845175" y="2149475"/>
          <p14:tracePt t="5318" x="5862638" y="2159000"/>
          <p14:tracePt t="5324" x="5888038" y="2174875"/>
          <p14:tracePt t="5332" x="5913438" y="2192338"/>
          <p14:tracePt t="5338" x="5938838" y="2200275"/>
          <p14:tracePt t="5346" x="5989638" y="2209800"/>
          <p14:tracePt t="5352" x="6049963" y="2217738"/>
          <p14:tracePt t="5359" x="6091238" y="2227263"/>
          <p14:tracePt t="5366" x="6142038" y="2235200"/>
          <p14:tracePt t="5374" x="6167438" y="2235200"/>
          <p14:tracePt t="5380" x="6210300" y="2235200"/>
          <p14:tracePt t="5387" x="6245225" y="2235200"/>
          <p14:tracePt t="5395" x="6278563" y="2235200"/>
          <p14:tracePt t="5401" x="6321425" y="2235200"/>
          <p14:tracePt t="5408" x="6354763" y="2235200"/>
          <p14:tracePt t="5416" x="6380163" y="2235200"/>
          <p14:tracePt t="5424" x="6430963" y="2235200"/>
          <p14:tracePt t="5429" x="6456363" y="2235200"/>
          <p14:tracePt t="5436" x="6483350" y="2235200"/>
          <p14:tracePt t="5443" x="6508750" y="2235200"/>
          <p14:tracePt t="5450" x="6542088" y="2227263"/>
          <p14:tracePt t="5457" x="6559550" y="2227263"/>
          <p14:tracePt t="5465" x="6584950" y="2217738"/>
          <p14:tracePt t="5471" x="6600825" y="2217738"/>
          <p14:tracePt t="5478" x="6610350" y="2209800"/>
          <p14:tracePt t="5485" x="6626225" y="2209800"/>
          <p14:tracePt t="5492" x="6643688" y="2209800"/>
          <p14:tracePt t="5500" x="6653213" y="2200275"/>
          <p14:tracePt t="5507" x="6669088" y="2200275"/>
          <p14:tracePt t="5513" x="6694488" y="2192338"/>
          <p14:tracePt t="5520" x="6711950" y="2192338"/>
          <p14:tracePt t="5527" x="6729413" y="2184400"/>
          <p14:tracePt t="5534" x="6754813" y="2184400"/>
          <p14:tracePt t="5541" x="6770688" y="2174875"/>
          <p14:tracePt t="5549" x="6788150" y="2174875"/>
          <p14:tracePt t="5555" x="6813550" y="2174875"/>
          <p14:tracePt t="5562" x="6823075" y="2174875"/>
          <p14:tracePt t="5569" x="6838950" y="2174875"/>
          <p14:tracePt t="5576" x="6848475" y="2174875"/>
          <p14:tracePt t="5583" x="6864350" y="2166938"/>
          <p14:tracePt t="5590" x="6889750" y="2166938"/>
          <p14:tracePt t="5598" x="6899275" y="2166938"/>
          <p14:tracePt t="5604" x="6915150" y="2166938"/>
          <p14:tracePt t="5612" x="6932613" y="2166938"/>
          <p14:tracePt t="5619" x="6942138" y="2166938"/>
          <p14:tracePt t="5625" x="6958013" y="2166938"/>
          <p14:tracePt t="5632" x="6967538" y="2166938"/>
          <p14:tracePt t="5640" x="6992938" y="2166938"/>
          <p14:tracePt t="5646" x="7000875" y="2166938"/>
          <p14:tracePt t="5653" x="7008813" y="2166938"/>
          <p14:tracePt t="5660" x="7034213" y="2166938"/>
          <p14:tracePt t="5667" x="7043738" y="2166938"/>
          <p14:tracePt t="5674" x="7059613" y="2166938"/>
          <p14:tracePt t="5682" x="7069138" y="2166938"/>
          <p14:tracePt t="5688" x="7077075" y="2166938"/>
          <p14:tracePt t="5695" x="7094538" y="2166938"/>
          <p14:tracePt t="5702" x="7112000" y="2166938"/>
          <p14:tracePt t="5709" x="7119938" y="2166938"/>
          <p14:tracePt t="5716" x="7127875" y="2166938"/>
          <p14:tracePt t="5724" x="7137400" y="2166938"/>
          <p14:tracePt t="5730" x="7153275" y="2166938"/>
          <p14:tracePt t="5737" x="7170738" y="2166938"/>
          <p14:tracePt t="5744" x="7178675" y="2166938"/>
          <p14:tracePt t="5751" x="7196138" y="2166938"/>
          <p14:tracePt t="5758" x="7204075" y="2166938"/>
          <p14:tracePt t="5765" x="7229475" y="2166938"/>
          <p14:tracePt t="5773" x="7246938" y="2166938"/>
          <p14:tracePt t="5779" x="7256463" y="2166938"/>
          <p14:tracePt t="5786" x="7272338" y="2166938"/>
          <p14:tracePt t="5793" x="7289800" y="2174875"/>
          <p14:tracePt t="5800" x="7297738" y="2174875"/>
          <p14:tracePt t="5807" x="7315200" y="2184400"/>
          <p14:tracePt t="5816" x="7332663" y="2184400"/>
          <p14:tracePt t="5821" x="7332663" y="2192338"/>
          <p14:tracePt t="5828" x="7340600" y="2192338"/>
          <p14:tracePt t="5835" x="7358063" y="2192338"/>
          <p14:tracePt t="5849" x="7366000" y="2192338"/>
          <p14:tracePt t="5857" x="7373938" y="2192338"/>
          <p14:tracePt t="5870" x="7383463" y="2192338"/>
          <p14:tracePt t="5877" x="7391400" y="2200275"/>
          <p14:tracePt t="5891" x="7400925" y="2200275"/>
          <p14:tracePt t="5898" x="7400925" y="2209800"/>
          <p14:tracePt t="5905" x="7408863" y="2209800"/>
          <p14:tracePt t="5912" x="7416800" y="2217738"/>
          <p14:tracePt t="5926" x="7426325" y="2217738"/>
          <p14:tracePt t="5933" x="7434263" y="2217738"/>
          <p14:tracePt t="5954" x="7442200" y="2217738"/>
          <p14:tracePt t="5961" x="7451725" y="2217738"/>
          <p14:tracePt t="5968" x="7459663" y="2217738"/>
          <p14:tracePt t="5975" x="7459663" y="2227263"/>
          <p14:tracePt t="5991" x="7467600" y="2227263"/>
          <p14:tracePt t="6003" x="7477125" y="2227263"/>
          <p14:tracePt t="6362" x="7485063" y="2227263"/>
          <p14:tracePt t="6390" x="7493000" y="2227263"/>
          <p14:tracePt t="6409" x="7502525" y="2227263"/>
          <p14:tracePt t="6444" x="7510463" y="2227263"/>
          <p14:tracePt t="6458" x="7518400" y="2227263"/>
          <p14:tracePt t="6465" x="7518400" y="2217738"/>
          <p14:tracePt t="6493" x="7527925" y="2217738"/>
          <p14:tracePt t="6507" x="7535863" y="2217738"/>
          <p14:tracePt t="6521" x="7545388" y="2217738"/>
          <p14:tracePt t="6550" x="7553325" y="2209800"/>
          <p14:tracePt t="6556" x="7561263" y="2209800"/>
          <p14:tracePt t="6584" x="7570788" y="2209800"/>
          <p14:tracePt t="6591" x="7578725" y="2209800"/>
          <p14:tracePt t="6605" x="7586663" y="2209800"/>
          <p14:tracePt t="6626" x="7596188" y="2209800"/>
          <p14:tracePt t="6640" x="7604125" y="2209800"/>
          <p14:tracePt t="6661" x="7612063" y="2209800"/>
          <p14:tracePt t="6668" x="7621588" y="2209800"/>
          <p14:tracePt t="6674" x="7629525" y="2200275"/>
          <p14:tracePt t="6689" x="7637463" y="2200275"/>
          <p14:tracePt t="6696" x="7646988" y="2200275"/>
          <p14:tracePt t="6710" x="7654925" y="2200275"/>
          <p14:tracePt t="6718" x="7672388" y="2200275"/>
          <p14:tracePt t="6724" x="7672388" y="2192338"/>
          <p14:tracePt t="6731" x="7680325" y="2192338"/>
          <p14:tracePt t="6738" x="7697788" y="2192338"/>
          <p14:tracePt t="6745" x="7697788" y="2184400"/>
          <p14:tracePt t="6751" x="7705725" y="2184400"/>
          <p14:tracePt t="6760" x="7715250" y="2184400"/>
          <p14:tracePt t="6765" x="7723188" y="2184400"/>
          <p14:tracePt t="6773" x="7731125" y="2184400"/>
          <p14:tracePt t="6779" x="7740650" y="2184400"/>
          <p14:tracePt t="6787" x="7748588" y="2174875"/>
          <p14:tracePt t="6794" x="7756525" y="2174875"/>
          <p14:tracePt t="6801" x="7766050" y="2166938"/>
          <p14:tracePt t="6808" x="7773988" y="2166938"/>
          <p14:tracePt t="6815" x="7781925" y="2166938"/>
          <p14:tracePt t="6822" x="7781925" y="2159000"/>
          <p14:tracePt t="6829" x="7799388" y="2159000"/>
          <p14:tracePt t="6836" x="7807325" y="2159000"/>
          <p14:tracePt t="6850" x="7816850" y="2149475"/>
          <p14:tracePt t="6857" x="7832725" y="2149475"/>
          <p14:tracePt t="6864" x="7832725" y="2141538"/>
          <p14:tracePt t="6870" x="7842250" y="2141538"/>
          <p14:tracePt t="6877" x="7859713" y="2141538"/>
          <p14:tracePt t="6893" x="7867650" y="2141538"/>
          <p14:tracePt t="6898" x="7875588" y="2141538"/>
          <p14:tracePt t="6905" x="7885113" y="2133600"/>
          <p14:tracePt t="6913" x="7900988" y="2133600"/>
          <p14:tracePt t="6919" x="7900988" y="2124075"/>
          <p14:tracePt t="6926" x="7918450" y="2124075"/>
          <p14:tracePt t="6935" x="7935913" y="2116138"/>
          <p14:tracePt t="6940" x="7943850" y="2116138"/>
          <p14:tracePt t="6947" x="7961313" y="2108200"/>
          <p14:tracePt t="6955" x="7977188" y="2108200"/>
          <p14:tracePt t="6962" x="7986713" y="2098675"/>
          <p14:tracePt t="6968" x="8012113" y="2090738"/>
          <p14:tracePt t="6977" x="8020050" y="2082800"/>
          <p14:tracePt t="6982" x="8029575" y="2073275"/>
          <p14:tracePt t="6989" x="8045450" y="2065338"/>
          <p14:tracePt t="6996" x="8062913" y="2065338"/>
          <p14:tracePt t="7011" x="8070850" y="2055813"/>
          <p14:tracePt t="7018" x="8080375" y="2047875"/>
          <p14:tracePt t="7024" x="8088313" y="2047875"/>
          <p14:tracePt t="7031" x="8096250" y="2039938"/>
          <p14:tracePt t="7038" x="8105775" y="2030413"/>
          <p14:tracePt t="7045" x="8113713" y="2022475"/>
          <p14:tracePt t="7052" x="8121650" y="2022475"/>
          <p14:tracePt t="7060" x="8139113" y="2022475"/>
          <p14:tracePt t="7067" x="8156575" y="2005013"/>
          <p14:tracePt t="7073" x="8174038" y="1997075"/>
          <p14:tracePt t="7081" x="8189913" y="1989138"/>
          <p14:tracePt t="7087" x="8207375" y="1971675"/>
          <p14:tracePt t="7094" x="8224838" y="1954213"/>
          <p14:tracePt t="7101" x="8240713" y="1946275"/>
          <p14:tracePt t="7110" x="8266113" y="1938338"/>
          <p14:tracePt t="7115" x="8291513" y="1920875"/>
          <p14:tracePt t="7122" x="8308975" y="1903413"/>
          <p14:tracePt t="7129" x="8326438" y="1885950"/>
          <p14:tracePt t="7136" x="8351838" y="1878013"/>
          <p14:tracePt t="18916" x="8301038" y="1920875"/>
          <p14:tracePt t="18923" x="8207375" y="1989138"/>
          <p14:tracePt t="18930" x="8113713" y="2073275"/>
          <p14:tracePt t="18937" x="8012113" y="2166938"/>
          <p14:tracePt t="18944" x="7900988" y="2260600"/>
          <p14:tracePt t="18951" x="7824788" y="2336800"/>
          <p14:tracePt t="18958" x="7748588" y="2405063"/>
          <p14:tracePt t="18965" x="7662863" y="2463800"/>
          <p14:tracePt t="18973" x="7561263" y="2532063"/>
          <p14:tracePt t="18979" x="7485063" y="2617788"/>
          <p14:tracePt t="18986" x="7400925" y="2668588"/>
          <p14:tracePt t="18998" x="7323138" y="2736850"/>
          <p14:tracePt t="19000" x="7272338" y="2787650"/>
          <p14:tracePt t="19007" x="7221538" y="2838450"/>
          <p14:tracePt t="19015" x="7178675" y="2889250"/>
          <p14:tracePt t="19021" x="7153275" y="2932113"/>
          <p14:tracePt t="19028" x="7112000" y="2957513"/>
          <p14:tracePt t="19035" x="7102475" y="2982913"/>
          <p14:tracePt t="19042" x="7085013" y="3000375"/>
          <p14:tracePt t="19049" x="7069138" y="3008313"/>
          <p14:tracePt t="19056" x="7043738" y="3025775"/>
          <p14:tracePt t="19063" x="7026275" y="3041650"/>
          <p14:tracePt t="19070" x="7026275" y="3059113"/>
          <p14:tracePt t="19077" x="7000875" y="3067050"/>
          <p14:tracePt t="19084" x="6983413" y="3076575"/>
          <p14:tracePt t="19091" x="6967538" y="3094038"/>
          <p14:tracePt t="19098" x="6958013" y="3109913"/>
          <p14:tracePt t="19106" x="6942138" y="3119438"/>
          <p14:tracePt t="19112" x="6924675" y="3127375"/>
          <p14:tracePt t="19119" x="6915150" y="3135313"/>
          <p14:tracePt t="19126" x="6907213" y="3144838"/>
          <p14:tracePt t="19133" x="6889750" y="3152775"/>
          <p14:tracePt t="19140" x="6873875" y="3170238"/>
          <p14:tracePt t="19147" x="6864350" y="3178175"/>
          <p14:tracePt t="19154" x="6856413" y="3186113"/>
          <p14:tracePt t="19161" x="6838950" y="3195638"/>
          <p14:tracePt t="19168" x="6823075" y="3221038"/>
          <p14:tracePt t="19175" x="6805613" y="3238500"/>
          <p14:tracePt t="19182" x="6788150" y="3246438"/>
          <p14:tracePt t="19190" x="6762750" y="3263900"/>
          <p14:tracePt t="19196" x="6737350" y="3289300"/>
          <p14:tracePt t="19203" x="6711950" y="3305175"/>
          <p14:tracePt t="19210" x="6686550" y="3322638"/>
          <p14:tracePt t="19216" x="6653213" y="3340100"/>
          <p14:tracePt t="19224" x="6618288" y="3355975"/>
          <p14:tracePt t="19232" x="6584950" y="3382963"/>
          <p14:tracePt t="19237" x="6534150" y="3416300"/>
          <p14:tracePt t="19245" x="6483350" y="3433763"/>
          <p14:tracePt t="19252" x="6440488" y="3449638"/>
          <p14:tracePt t="19259" x="6389688" y="3475038"/>
          <p14:tracePt t="19265" x="6354763" y="3484563"/>
          <p14:tracePt t="19273" x="6321425" y="3484563"/>
          <p14:tracePt t="19279" x="6311900" y="3492500"/>
          <p14:tracePt t="19287" x="6286500" y="3502025"/>
          <p14:tracePt t="19294" x="6270625" y="3502025"/>
          <p14:tracePt t="19301" x="6261100" y="3509963"/>
          <p14:tracePt t="19307" x="6253163" y="3509963"/>
          <p14:tracePt t="19315" x="6235700" y="3517900"/>
          <p14:tracePt t="19329" x="6235700" y="3527425"/>
          <p14:tracePt t="19335" x="6227763" y="3527425"/>
          <p14:tracePt t="19342" x="6219825" y="3527425"/>
          <p14:tracePt t="19349" x="6210300" y="3527425"/>
          <p14:tracePt t="19385" x="6202363" y="3527425"/>
          <p14:tracePt t="20526" x="6303963" y="3509963"/>
          <p14:tracePt t="20532" x="6440488" y="3492500"/>
          <p14:tracePt t="20539" x="6661150" y="3459163"/>
          <p14:tracePt t="20546" x="6873875" y="3449638"/>
          <p14:tracePt t="20553" x="7051675" y="3449638"/>
          <p14:tracePt t="20560" x="7204075" y="3449638"/>
          <p14:tracePt t="20567" x="7358063" y="3449638"/>
          <p14:tracePt t="20574" x="7527925" y="3449638"/>
          <p14:tracePt t="20581" x="7672388" y="3449638"/>
          <p14:tracePt t="20588" x="7781925" y="3449638"/>
          <p14:tracePt t="20595" x="7900988" y="3467100"/>
          <p14:tracePt t="20602" x="8012113" y="3467100"/>
          <p14:tracePt t="20609" x="8131175" y="3475038"/>
          <p14:tracePt t="20616" x="8224838" y="3475038"/>
          <p14:tracePt t="20624" x="8301038" y="3484563"/>
          <p14:tracePt t="20630" x="8359775" y="3484563"/>
          <p14:tracePt t="20637" x="8385175" y="3484563"/>
          <p14:tracePt t="20644" x="8420100" y="3492500"/>
          <p14:tracePt t="20651" x="8445500" y="3492500"/>
          <p14:tracePt t="20658" x="8453438" y="3492500"/>
          <p14:tracePt t="20666" x="8470900" y="3502025"/>
          <p14:tracePt t="20671" x="8496300" y="3502025"/>
          <p14:tracePt t="20679" x="8504238" y="3502025"/>
          <p14:tracePt t="20686" x="8513763" y="3502025"/>
          <p14:tracePt t="20692" x="8529638" y="3502025"/>
          <p14:tracePt t="20707" x="8539163" y="3502025"/>
          <p14:tracePt t="20714" x="8555038" y="3502025"/>
          <p14:tracePt t="20728" x="8564563" y="3509963"/>
          <p14:tracePt t="20735" x="8572500" y="3509963"/>
          <p14:tracePt t="20749" x="8580438" y="3509963"/>
          <p14:tracePt t="20755" x="8597900" y="3509963"/>
          <p14:tracePt t="20769" x="8605838" y="3509963"/>
          <p14:tracePt t="20777" x="8615363" y="3509963"/>
          <p14:tracePt t="20784" x="8623300" y="3509963"/>
          <p14:tracePt t="20790" x="8632825" y="3509963"/>
          <p14:tracePt t="20797" x="8640763" y="3509963"/>
          <p14:tracePt t="20804" x="8658225" y="3509963"/>
          <p14:tracePt t="20812" x="8674100" y="3509963"/>
          <p14:tracePt t="20826" x="8691563" y="3509963"/>
          <p14:tracePt t="20833" x="8699500" y="3509963"/>
          <p14:tracePt t="20847" x="8716963" y="3509963"/>
          <p14:tracePt t="20854" x="8724900" y="3509963"/>
          <p14:tracePt t="20868" x="8734425" y="3509963"/>
          <p14:tracePt t="20874" x="8742363" y="3509963"/>
          <p14:tracePt t="20882" x="8750300" y="3509963"/>
          <p14:tracePt t="20896" x="8759825" y="3509963"/>
          <p14:tracePt t="20903" x="8767763" y="3509963"/>
          <p14:tracePt t="20917" x="8777288" y="3509963"/>
          <p14:tracePt t="20931" x="8785225" y="3509963"/>
          <p14:tracePt t="20959" x="8793163" y="3509963"/>
          <p14:tracePt t="21001" x="8802688" y="3509963"/>
          <p14:tracePt t="21029" x="8810625" y="3509963"/>
          <p14:tracePt t="21064" x="8818563" y="3509963"/>
          <p14:tracePt t="21078" x="8828088" y="3509963"/>
          <p14:tracePt t="21099" x="8843963" y="3509963"/>
          <p14:tracePt t="21673" x="8886825" y="3509963"/>
          <p14:tracePt t="21679" x="8937625" y="3492500"/>
          <p14:tracePt t="21686" x="8997950" y="3475038"/>
          <p14:tracePt t="21693" x="9031288" y="3467100"/>
          <p14:tracePt t="21700" x="9074150" y="3459163"/>
          <p14:tracePt t="21707" x="9117013" y="3449638"/>
          <p14:tracePt t="21714" x="9175750" y="3449638"/>
          <p14:tracePt t="21721" x="9236075" y="3441700"/>
          <p14:tracePt t="21728" x="9294813" y="3441700"/>
          <p14:tracePt t="21735" x="9353550" y="3433763"/>
          <p14:tracePt t="21742" x="9396413" y="3433763"/>
          <p14:tracePt t="21749" x="9439275" y="3433763"/>
          <p14:tracePt t="21756" x="9472613" y="3424238"/>
          <p14:tracePt t="21763" x="9507538" y="3424238"/>
          <p14:tracePt t="21771" x="9532938" y="3424238"/>
          <p14:tracePt t="21777" x="9550400" y="3424238"/>
          <p14:tracePt t="21784" x="9566275" y="3424238"/>
          <p14:tracePt t="21791" x="9591675" y="3424238"/>
          <p14:tracePt t="21798" x="9601200" y="3424238"/>
          <p14:tracePt t="21805" x="9609138" y="3424238"/>
          <p14:tracePt t="21813" x="9617075" y="3424238"/>
          <p14:tracePt t="21819" x="9634538" y="3424238"/>
          <p14:tracePt t="21826" x="9652000" y="3424238"/>
          <p14:tracePt t="21840" x="9667875" y="3424238"/>
          <p14:tracePt t="21854" x="9685338" y="3424238"/>
          <p14:tracePt t="21861" x="9694863" y="3424238"/>
          <p14:tracePt t="21875" x="9702800" y="3424238"/>
          <p14:tracePt t="21882" x="9710738" y="3424238"/>
          <p14:tracePt t="21889" x="9720263" y="3424238"/>
          <p14:tracePt t="21903" x="9728200" y="3424238"/>
          <p14:tracePt t="21910" x="9736138" y="3424238"/>
          <p14:tracePt t="21931" x="9745663" y="3424238"/>
          <p14:tracePt t="21938" x="9753600" y="3424238"/>
          <p14:tracePt t="21959" x="9761538" y="3424238"/>
          <p14:tracePt t="21987" x="9771063" y="3424238"/>
          <p14:tracePt t="22065" x="9779000" y="3424238"/>
          <p14:tracePt t="22085" x="9786938" y="3424238"/>
          <p14:tracePt t="22093" x="9796463" y="3424238"/>
          <p14:tracePt t="23904" x="9745663" y="3433763"/>
          <p14:tracePt t="23910" x="9642475" y="3441700"/>
          <p14:tracePt t="23917" x="9540875" y="3459163"/>
          <p14:tracePt t="23924" x="9439275" y="3475038"/>
          <p14:tracePt t="23931" x="9312275" y="3492500"/>
          <p14:tracePt t="23938" x="9209088" y="3509963"/>
          <p14:tracePt t="23945" x="9117013" y="3535363"/>
          <p14:tracePt t="23953" x="9013825" y="3560763"/>
          <p14:tracePt t="23959" x="8894763" y="3578225"/>
          <p14:tracePt t="23966" x="8767763" y="3603625"/>
          <p14:tracePt t="23973" x="8623300" y="3629025"/>
          <p14:tracePt t="23980" x="8504238" y="3662363"/>
          <p14:tracePt t="23987" x="8369300" y="3687763"/>
          <p14:tracePt t="23994" x="8181975" y="3713163"/>
          <p14:tracePt t="24002" x="7961313" y="3756025"/>
          <p14:tracePt t="24008" x="7807325" y="3773488"/>
          <p14:tracePt t="24015" x="7680325" y="3790950"/>
          <p14:tracePt t="24022" x="7535863" y="3806825"/>
          <p14:tracePt t="24029" x="7358063" y="3832225"/>
          <p14:tracePt t="24036" x="7204075" y="3832225"/>
          <p14:tracePt t="24044" x="7077075" y="3841750"/>
          <p14:tracePt t="24050" x="6932613" y="3841750"/>
          <p14:tracePt t="24057" x="6737350" y="3841750"/>
          <p14:tracePt t="24064" x="6524625" y="3824288"/>
          <p14:tracePt t="24071" x="6380163" y="3806825"/>
          <p14:tracePt t="24078" x="6245225" y="3798888"/>
          <p14:tracePt t="24086" x="6065838" y="3790950"/>
          <p14:tracePt t="24092" x="5845175" y="3756025"/>
          <p14:tracePt t="24099" x="5718175" y="3748088"/>
          <p14:tracePt t="24106" x="5607050" y="3722688"/>
          <p14:tracePt t="24113" x="5487988" y="3713163"/>
          <p14:tracePt t="24120" x="5378450" y="3687763"/>
          <p14:tracePt t="24127" x="5259388" y="3662363"/>
          <p14:tracePt t="24136" x="5157788" y="3646488"/>
          <p14:tracePt t="24141" x="5072063" y="3619500"/>
          <p14:tracePt t="24148" x="4987925" y="3603625"/>
          <p14:tracePt t="24155" x="4910138" y="3578225"/>
          <p14:tracePt t="24162" x="4808538" y="3552825"/>
          <p14:tracePt t="24170" x="4706938" y="3543300"/>
          <p14:tracePt t="24178" x="4579938" y="3509963"/>
          <p14:tracePt t="24183" x="4494213" y="3484563"/>
          <p14:tracePt t="24190" x="4400550" y="3467100"/>
          <p14:tracePt t="24197" x="4341813" y="3441700"/>
          <p14:tracePt t="24204" x="4281488" y="3433763"/>
          <p14:tracePt t="24211" x="4230688" y="3416300"/>
          <p14:tracePt t="24219" x="4171950" y="3408363"/>
          <p14:tracePt t="24225" x="4095750" y="3382963"/>
          <p14:tracePt t="24232" x="4035425" y="3373438"/>
          <p14:tracePt t="24239" x="3967163" y="3365500"/>
          <p14:tracePt t="24246" x="3890963" y="3365500"/>
          <p14:tracePt t="24253" x="3822700" y="3355975"/>
          <p14:tracePt t="24261" x="3746500" y="3340100"/>
          <p14:tracePt t="24267" x="3678238" y="3330575"/>
          <p14:tracePt t="24274" x="3602038" y="3330575"/>
          <p14:tracePt t="24281" x="3533775" y="3322638"/>
          <p14:tracePt t="24288" x="3475038" y="3322638"/>
          <p14:tracePt t="24295" x="3414713" y="3322638"/>
          <p14:tracePt t="24302" x="3355975" y="3322638"/>
          <p14:tracePt t="24309" x="3313113" y="3322638"/>
          <p14:tracePt t="24316" x="3270250" y="3322638"/>
          <p14:tracePt t="24323" x="3211513" y="3322638"/>
          <p14:tracePt t="24330" x="3168650" y="3322638"/>
          <p14:tracePt t="24337" x="3127375" y="3322638"/>
          <p14:tracePt t="24344" x="3074988" y="3330575"/>
          <p14:tracePt t="24351" x="3033713" y="3340100"/>
          <p14:tracePt t="24358" x="2982913" y="3348038"/>
          <p14:tracePt t="24365" x="2955925" y="3348038"/>
          <p14:tracePt t="24372" x="2922588" y="3355975"/>
          <p14:tracePt t="24379" x="2897188" y="3365500"/>
          <p14:tracePt t="24386" x="2871788" y="3373438"/>
          <p14:tracePt t="24394" x="2863850" y="3382963"/>
          <p14:tracePt t="24399" x="2838450" y="3390900"/>
          <p14:tracePt t="24407" x="2820988" y="3398838"/>
          <p14:tracePt t="24414" x="2803525" y="3408363"/>
          <p14:tracePt t="24421" x="2795588" y="3408363"/>
          <p14:tracePt t="24428" x="2778125" y="3408363"/>
          <p14:tracePt t="24436" x="2760663" y="3416300"/>
          <p14:tracePt t="24442" x="2744788" y="3424238"/>
          <p14:tracePt t="24449" x="2735263" y="3433763"/>
          <p14:tracePt t="24456" x="2719388" y="3441700"/>
          <p14:tracePt t="24463" x="2709863" y="3449638"/>
          <p14:tracePt t="24469" x="2693988" y="3449638"/>
          <p14:tracePt t="24478" x="2684463" y="3449638"/>
          <p14:tracePt t="24483" x="2676525" y="3459163"/>
          <p14:tracePt t="24491" x="2668588" y="3467100"/>
          <p14:tracePt t="24497" x="2651125" y="3475038"/>
          <p14:tracePt t="24512" x="2641600" y="3484563"/>
          <p14:tracePt t="24519" x="2633663" y="3492500"/>
          <p14:tracePt t="24526" x="2625725" y="3502025"/>
          <p14:tracePt t="24533" x="2616200" y="3509963"/>
          <p14:tracePt t="24540" x="2608263" y="3517900"/>
          <p14:tracePt t="24547" x="2608263" y="3527425"/>
          <p14:tracePt t="24554" x="2600325" y="3535363"/>
          <p14:tracePt t="24561" x="2590800" y="3552825"/>
          <p14:tracePt t="24569" x="2574925" y="3560763"/>
          <p14:tracePt t="24574" x="2574925" y="3578225"/>
          <p14:tracePt t="24582" x="2565400" y="3594100"/>
          <p14:tracePt t="24589" x="2565400" y="3603625"/>
          <p14:tracePt t="24596" x="2557463" y="3619500"/>
          <p14:tracePt t="24602" x="2549525" y="3636963"/>
          <p14:tracePt t="24610" x="2540000" y="3654425"/>
          <p14:tracePt t="24623" x="2532063" y="3671888"/>
          <p14:tracePt t="24631" x="2532063" y="3679825"/>
          <p14:tracePt t="24638" x="2524125" y="3679825"/>
          <p14:tracePt t="24645" x="2524125" y="3687763"/>
          <p14:tracePt t="24652" x="2524125" y="3697288"/>
          <p14:tracePt t="24673" x="2524125" y="3705225"/>
          <p14:tracePt t="24687" x="2514600" y="3713163"/>
          <p14:tracePt t="24701" x="2514600" y="3722688"/>
          <p14:tracePt t="25023" x="2524125" y="3722688"/>
          <p14:tracePt t="25029" x="2532063" y="3722688"/>
          <p14:tracePt t="25036" x="2540000" y="3722688"/>
          <p14:tracePt t="25058" x="2549525" y="3722688"/>
          <p14:tracePt t="25072" x="2557463" y="3722688"/>
          <p14:tracePt t="25093" x="2565400" y="3722688"/>
          <p14:tracePt t="25100" x="2574925" y="3722688"/>
          <p14:tracePt t="25106" x="2582863" y="3722688"/>
          <p14:tracePt t="25142" x="2590800" y="3722688"/>
          <p14:tracePt t="25155" x="2600325" y="3722688"/>
          <p14:tracePt t="25191" x="2608263" y="3722688"/>
          <p14:tracePt t="25205" x="2616200" y="3722688"/>
          <p14:tracePt t="25211" x="2625725" y="3722688"/>
          <p14:tracePt t="25240" x="2633663" y="3722688"/>
          <p14:tracePt t="25254" x="2641600" y="3722688"/>
          <p14:tracePt t="25289" x="2651125" y="3713163"/>
          <p14:tracePt t="25302" x="2659063" y="3713163"/>
          <p14:tracePt t="25316" x="2668588" y="3713163"/>
          <p14:tracePt t="25330" x="2676525" y="3713163"/>
          <p14:tracePt t="25337" x="2684463" y="3713163"/>
          <p14:tracePt t="25352" x="2693988" y="3705225"/>
          <p14:tracePt t="25358" x="2701925" y="3705225"/>
          <p14:tracePt t="25365" x="2709863" y="3705225"/>
          <p14:tracePt t="25372" x="2727325" y="3697288"/>
          <p14:tracePt t="25379" x="2752725" y="3697288"/>
          <p14:tracePt t="25386" x="2778125" y="3697288"/>
          <p14:tracePt t="25393" x="2803525" y="3697288"/>
          <p14:tracePt t="25400" x="2838450" y="3697288"/>
          <p14:tracePt t="25407" x="2871788" y="3687763"/>
          <p14:tracePt t="25414" x="2905125" y="3687763"/>
          <p14:tracePt t="25421" x="2947988" y="3687763"/>
          <p14:tracePt t="25428" x="2973388" y="3679825"/>
          <p14:tracePt t="25435" x="3008313" y="3679825"/>
          <p14:tracePt t="25442" x="3033713" y="3679825"/>
          <p14:tracePt t="25450" x="3059113" y="3679825"/>
          <p14:tracePt t="25456" x="3084513" y="3679825"/>
          <p14:tracePt t="25463" x="3109913" y="3679825"/>
          <p14:tracePt t="25470" x="3135313" y="3679825"/>
          <p14:tracePt t="25477" x="3143250" y="3679825"/>
          <p14:tracePt t="25484" x="3168650" y="3679825"/>
          <p14:tracePt t="25492" x="3186113" y="3679825"/>
          <p14:tracePt t="25498" x="3194050" y="3679825"/>
          <p14:tracePt t="25505" x="3219450" y="3679825"/>
          <p14:tracePt t="25512" x="3228975" y="3679825"/>
          <p14:tracePt t="25519" x="3244850" y="3679825"/>
          <p14:tracePt t="25526" x="3262313" y="3679825"/>
          <p14:tracePt t="25534" x="3270250" y="3679825"/>
          <p14:tracePt t="25540" x="3287713" y="3679825"/>
          <p14:tracePt t="25554" x="3305175" y="3679825"/>
          <p14:tracePt t="25561" x="3313113" y="3679825"/>
          <p14:tracePt t="25575" x="3322638" y="3679825"/>
          <p14:tracePt t="25582" x="3330575" y="3679825"/>
          <p14:tracePt t="25589" x="3338513" y="3679825"/>
          <p14:tracePt t="25603" x="3348038" y="3679825"/>
          <p14:tracePt t="25625" x="3355975" y="3679825"/>
          <p14:tracePt t="25659" x="3363913" y="3679825"/>
          <p14:tracePt t="25673" x="3373438" y="3679825"/>
          <p14:tracePt t="25687" x="3381375" y="3679825"/>
          <p14:tracePt t="25722" x="3389313" y="3679825"/>
          <p14:tracePt t="26325" x="3389313" y="3687763"/>
          <p14:tracePt t="26394" x="3389313" y="3697288"/>
          <p14:tracePt t="26429" x="3389313" y="3705225"/>
          <p14:tracePt t="26443" x="3389313" y="3713163"/>
          <p14:tracePt t="26450" x="3381375" y="3713163"/>
          <p14:tracePt t="26464" x="3373438" y="3713163"/>
          <p14:tracePt t="26470" x="3373438" y="3722688"/>
          <p14:tracePt t="26478" x="3363913" y="3730625"/>
          <p14:tracePt t="26485" x="3363913" y="3738563"/>
          <p14:tracePt t="26492" x="3363913" y="3748088"/>
          <p14:tracePt t="26499" x="3363913" y="3756025"/>
          <p14:tracePt t="26507" x="3355975" y="3763963"/>
          <p14:tracePt t="26513" x="3348038" y="3773488"/>
          <p14:tracePt t="26520" x="3348038" y="3781425"/>
          <p14:tracePt t="26526" x="3338513" y="3790950"/>
          <p14:tracePt t="26534" x="3338513" y="3798888"/>
          <p14:tracePt t="26540" x="3338513" y="3806825"/>
          <p14:tracePt t="26548" x="3330575" y="3806825"/>
          <p14:tracePt t="26554" x="3322638" y="3824288"/>
          <p14:tracePt t="26561" x="3322638" y="3832225"/>
          <p14:tracePt t="26575" x="3313113" y="3849688"/>
          <p14:tracePt t="26582" x="3305175" y="3857625"/>
          <p14:tracePt t="26590" x="3297238" y="3857625"/>
          <p14:tracePt t="26597" x="3297238" y="3875088"/>
          <p14:tracePt t="26603" x="3287713" y="3883025"/>
          <p14:tracePt t="26610" x="3279775" y="3892550"/>
          <p14:tracePt t="26617" x="3262313" y="3900488"/>
          <p14:tracePt t="26624" x="3262313" y="3908425"/>
          <p14:tracePt t="26632" x="3254375" y="3917950"/>
          <p14:tracePt t="26638" x="3244850" y="3925888"/>
          <p14:tracePt t="26645" x="3236913" y="3935413"/>
          <p14:tracePt t="26652" x="3228975" y="3951288"/>
          <p14:tracePt t="26659" x="3219450" y="3951288"/>
          <p14:tracePt t="26666" x="3203575" y="3960813"/>
          <p14:tracePt t="26674" x="3203575" y="3976688"/>
          <p14:tracePt t="26682" x="3194050" y="3976688"/>
          <p14:tracePt t="26687" x="3178175" y="3986213"/>
          <p14:tracePt t="26694" x="3178175" y="4002088"/>
          <p14:tracePt t="26709" x="3160713" y="4011613"/>
          <p14:tracePt t="26715" x="3152775" y="4011613"/>
          <p14:tracePt t="26724" x="3152775" y="4019550"/>
          <p14:tracePt t="26729" x="3152775" y="4027488"/>
          <p14:tracePt t="26736" x="3143250" y="4027488"/>
          <p14:tracePt t="26744" x="3135313" y="4037013"/>
          <p14:tracePt t="26750" x="3127375" y="4044950"/>
          <p14:tracePt t="26765" x="3117850" y="4044950"/>
          <p14:tracePt t="26771" x="3117850" y="4052888"/>
          <p14:tracePt t="26786" x="3109913" y="4052888"/>
          <p14:tracePt t="26799" x="3109913" y="4062413"/>
          <p14:tracePt t="26814" x="3100388" y="4062413"/>
          <p14:tracePt t="26870" x="3092450" y="4062413"/>
          <p14:tracePt t="32565" x="3008313" y="4044950"/>
          <p14:tracePt t="32572" x="2905125" y="4011613"/>
          <p14:tracePt t="32579" x="2778125" y="3986213"/>
          <p14:tracePt t="32585" x="2633663" y="3960813"/>
          <p14:tracePt t="32592" x="2506663" y="3925888"/>
          <p14:tracePt t="32599" x="2387600" y="3892550"/>
          <p14:tracePt t="32606" x="2268538" y="3867150"/>
          <p14:tracePt t="32613" x="2106613" y="3832225"/>
          <p14:tracePt t="32621" x="1903413" y="3773488"/>
          <p14:tracePt t="32627" x="1749425" y="3722688"/>
          <p14:tracePt t="32634" x="1589088" y="3646488"/>
          <p14:tracePt t="32641" x="1343025" y="3527425"/>
          <p14:tracePt t="32648" x="1069975" y="3408363"/>
          <p14:tracePt t="32655" x="841375" y="3263900"/>
          <p14:tracePt t="32663" x="595313" y="3144838"/>
          <p14:tracePt t="32669" x="322263" y="3025775"/>
          <p14:tracePt t="32676" x="50800" y="29067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BCB0C-1785-A232-F47E-9B64F344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Bernoulli Random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0DB1A-007D-5096-DC2B-56A1D9BD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796" y="1558212"/>
            <a:ext cx="10654004" cy="4934663"/>
          </a:xfrm>
        </p:spPr>
        <p:txBody>
          <a:bodyPr>
            <a:normAutofit/>
          </a:bodyPr>
          <a:lstStyle/>
          <a:p>
            <a:r>
              <a:rPr lang="en-US" dirty="0"/>
              <a:t>Suppose that a trial, or an experiment, whose outcome can be classified as either a success or a failure is performed.</a:t>
            </a:r>
          </a:p>
          <a:p>
            <a:r>
              <a:rPr lang="en-US" dirty="0"/>
              <a:t>Let X = 1 when the outcome is a success and X = 0 when it is a failure, then the probability mass function of X is given by</a:t>
            </a:r>
          </a:p>
          <a:p>
            <a:pPr marL="0" indent="0" algn="ctr">
              <a:buNone/>
            </a:pPr>
            <a:r>
              <a:rPr lang="en-US" dirty="0"/>
              <a:t>p(1) = P{X = 1} = p</a:t>
            </a:r>
          </a:p>
          <a:p>
            <a:pPr marL="0" indent="0" algn="ctr">
              <a:buNone/>
            </a:pPr>
            <a:r>
              <a:rPr lang="en-US" dirty="0"/>
              <a:t>p(0) = P{X = 0} = 1 - p</a:t>
            </a:r>
          </a:p>
          <a:p>
            <a:pPr marL="0" indent="0">
              <a:buNone/>
            </a:pPr>
            <a:r>
              <a:rPr lang="en-US" dirty="0"/>
              <a:t>    where p, 0 ≤ p ≤ 1, is the probability that the trial is a success.</a:t>
            </a:r>
          </a:p>
          <a:p>
            <a:r>
              <a:rPr lang="en-US" dirty="0"/>
              <a:t> A random variable X is said to be a Bernoulli random variable (after the Swiss mathematician James Bernoulli) if its probability mass function is given by the above equations for some p ∊ (0, 1).</a:t>
            </a:r>
          </a:p>
          <a:p>
            <a:r>
              <a:rPr lang="en-US" dirty="0"/>
              <a:t>A Bernoulli random variable is said to have a Bernoulli distribution.</a:t>
            </a:r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D581909-C0A9-8F26-B371-7FF1366DD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21466"/>
      </p:ext>
    </p:extLst>
  </p:cSld>
  <p:clrMapOvr>
    <a:masterClrMapping/>
  </p:clrMapOvr>
  <p:transition spd="slow" advTm="9790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59" x="4273550" y="1520825"/>
          <p14:tracePt t="1265" x="4281488" y="1530350"/>
          <p14:tracePt t="1272" x="4291013" y="1530350"/>
          <p14:tracePt t="1279" x="4298950" y="1530350"/>
          <p14:tracePt t="1286" x="4306888" y="1530350"/>
          <p14:tracePt t="1293" x="4316413" y="1530350"/>
          <p14:tracePt t="1300" x="4324350" y="1530350"/>
          <p14:tracePt t="1314" x="4341813" y="1538288"/>
          <p14:tracePt t="1321" x="4349750" y="1538288"/>
          <p14:tracePt t="1335" x="4367213" y="1538288"/>
          <p14:tracePt t="1342" x="4375150" y="1538288"/>
          <p14:tracePt t="1356" x="4384675" y="1538288"/>
          <p14:tracePt t="1370" x="4392613" y="1538288"/>
          <p14:tracePt t="1384" x="4400550" y="1538288"/>
          <p14:tracePt t="1391" x="4410075" y="1538288"/>
          <p14:tracePt t="1398" x="4418013" y="1538288"/>
          <p14:tracePt t="1419" x="4425950" y="1538288"/>
          <p14:tracePt t="1426" x="4435475" y="1538288"/>
          <p14:tracePt t="1447" x="4443413" y="1538288"/>
          <p14:tracePt t="1454" x="4451350" y="1538288"/>
          <p14:tracePt t="1461" x="4460875" y="1538288"/>
          <p14:tracePt t="1482" x="4468813" y="1538288"/>
          <p14:tracePt t="1489" x="4476750" y="1538288"/>
          <p14:tracePt t="1503" x="4486275" y="1538288"/>
          <p14:tracePt t="1510" x="4494213" y="1546225"/>
          <p14:tracePt t="1517" x="4503738" y="1546225"/>
          <p14:tracePt t="1538" x="4511675" y="1546225"/>
          <p14:tracePt t="1545" x="4519613" y="1546225"/>
          <p14:tracePt t="1559" x="4529138" y="1546225"/>
          <p14:tracePt t="1566" x="4537075" y="1546225"/>
          <p14:tracePt t="1580" x="4545013" y="1546225"/>
          <p14:tracePt t="1601" x="4545013" y="1555750"/>
          <p14:tracePt t="1608" x="4554538" y="1555750"/>
          <p14:tracePt t="1622" x="4562475" y="1555750"/>
          <p14:tracePt t="1657" x="4570413" y="1563688"/>
          <p14:tracePt t="1671" x="4579938" y="1563688"/>
          <p14:tracePt t="1685" x="4587875" y="1563688"/>
          <p14:tracePt t="1706" x="4595813" y="1563688"/>
          <p14:tracePt t="1727" x="4605338" y="1563688"/>
          <p14:tracePt t="1755" x="4613275" y="1563688"/>
          <p14:tracePt t="1768" x="4621213" y="1563688"/>
          <p14:tracePt t="1855" x="4630738" y="1563688"/>
          <p14:tracePt t="1958" x="4638675" y="1563688"/>
          <p14:tracePt t="1964" x="4646613" y="1563688"/>
          <p14:tracePt t="5469" x="4664075" y="1563688"/>
          <p14:tracePt t="5476" x="4689475" y="1555750"/>
          <p14:tracePt t="5482" x="4714875" y="1546225"/>
          <p14:tracePt t="5489" x="4783138" y="1538288"/>
          <p14:tracePt t="5496" x="4868863" y="1512888"/>
          <p14:tracePt t="5503" x="4970463" y="1477963"/>
          <p14:tracePt t="5510" x="5097463" y="1444625"/>
          <p14:tracePt t="5518" x="5259388" y="1411288"/>
          <p14:tracePt t="5524" x="5429250" y="1368425"/>
          <p14:tracePt t="5531" x="5573713" y="1333500"/>
          <p14:tracePt t="5538" x="5700713" y="1308100"/>
          <p14:tracePt t="5545" x="5827713" y="1300163"/>
          <p14:tracePt t="5552" x="5972175" y="1282700"/>
          <p14:tracePt t="5559" x="6151563" y="1257300"/>
          <p14:tracePt t="5566" x="6278563" y="1257300"/>
          <p14:tracePt t="5573" x="6405563" y="1249363"/>
          <p14:tracePt t="5580" x="6534150" y="1249363"/>
          <p14:tracePt t="5587" x="6678613" y="1231900"/>
          <p14:tracePt t="5594" x="6813550" y="1231900"/>
          <p14:tracePt t="5602" x="6942138" y="1223963"/>
          <p14:tracePt t="5609" x="7026275" y="1223963"/>
          <p14:tracePt t="5615" x="7112000" y="1223963"/>
          <p14:tracePt t="5622" x="7196138" y="1223963"/>
          <p14:tracePt t="5629" x="7289800" y="1223963"/>
          <p14:tracePt t="5636" x="7358063" y="1223963"/>
          <p14:tracePt t="5643" x="7426325" y="1223963"/>
          <p14:tracePt t="5651" x="7467600" y="1223963"/>
          <p14:tracePt t="5657" x="7518400" y="1223963"/>
          <p14:tracePt t="5664" x="7535863" y="1223963"/>
          <p14:tracePt t="5671" x="7561263" y="1223963"/>
          <p14:tracePt t="5678" x="7586663" y="1223963"/>
          <p14:tracePt t="5685" x="7604125" y="1223963"/>
          <p14:tracePt t="5693" x="7621588" y="1223963"/>
          <p14:tracePt t="5699" x="7637463" y="1223963"/>
          <p14:tracePt t="5706" x="7646988" y="1223963"/>
          <p14:tracePt t="5713" x="7662863" y="1223963"/>
          <p14:tracePt t="5727" x="7680325" y="1223963"/>
          <p14:tracePt t="5734" x="7697788" y="1231900"/>
          <p14:tracePt t="5741" x="7715250" y="1231900"/>
          <p14:tracePt t="5748" x="7731125" y="1231900"/>
          <p14:tracePt t="5755" x="7748588" y="1231900"/>
          <p14:tracePt t="5762" x="7756525" y="1231900"/>
          <p14:tracePt t="5769" x="7781925" y="1241425"/>
          <p14:tracePt t="5776" x="7799388" y="1241425"/>
          <p14:tracePt t="5784" x="7816850" y="1249363"/>
          <p14:tracePt t="5790" x="7832725" y="1249363"/>
          <p14:tracePt t="5797" x="7859713" y="1257300"/>
          <p14:tracePt t="5804" x="7875588" y="1257300"/>
          <p14:tracePt t="5811" x="7893050" y="1257300"/>
          <p14:tracePt t="5818" x="7910513" y="1266825"/>
          <p14:tracePt t="5826" x="7918450" y="1266825"/>
          <p14:tracePt t="5832" x="7943850" y="1274763"/>
          <p14:tracePt t="5839" x="7951788" y="1274763"/>
          <p14:tracePt t="5846" x="7961313" y="1282700"/>
          <p14:tracePt t="5853" x="7969250" y="1282700"/>
          <p14:tracePt t="5860" x="7977188" y="1282700"/>
          <p14:tracePt t="5874" x="7986713" y="1282700"/>
          <p14:tracePt t="5884" x="7994650" y="1282700"/>
          <p14:tracePt t="5888" x="8004175" y="1282700"/>
          <p14:tracePt t="5924" x="8012113" y="1282700"/>
          <p14:tracePt t="5937" x="8020050" y="1282700"/>
          <p14:tracePt t="5973" x="8029575" y="1282700"/>
          <p14:tracePt t="5986" x="8037513" y="1282700"/>
          <p14:tracePt t="6001" x="8045450" y="1282700"/>
          <p14:tracePt t="6036" x="8054975" y="1282700"/>
          <p14:tracePt t="6056" x="8062913" y="1282700"/>
          <p14:tracePt t="6546" x="7961313" y="1282700"/>
          <p14:tracePt t="6553" x="7791450" y="1282700"/>
          <p14:tracePt t="6559" x="7637463" y="1282700"/>
          <p14:tracePt t="6566" x="7442200" y="1300163"/>
          <p14:tracePt t="6573" x="7162800" y="1333500"/>
          <p14:tracePt t="6580" x="6958013" y="1343025"/>
          <p14:tracePt t="6587" x="6797675" y="1360488"/>
          <p14:tracePt t="6594" x="6643688" y="1368425"/>
          <p14:tracePt t="6601" x="6465888" y="1385888"/>
          <p14:tracePt t="6608" x="6253163" y="1411288"/>
          <p14:tracePt t="6615" x="6091238" y="1427163"/>
          <p14:tracePt t="6622" x="5956300" y="1436688"/>
          <p14:tracePt t="6629" x="5776913" y="1444625"/>
          <p14:tracePt t="6636" x="5556250" y="1477963"/>
          <p14:tracePt t="6645" x="5421313" y="1487488"/>
          <p14:tracePt t="6651" x="5292725" y="1512888"/>
          <p14:tracePt t="6657" x="5148263" y="1538288"/>
          <p14:tracePt t="6664" x="4987925" y="1571625"/>
          <p14:tracePt t="6671" x="4851400" y="1597025"/>
          <p14:tracePt t="6678" x="4749800" y="1631950"/>
          <p14:tracePt t="6686" x="4646613" y="1657350"/>
          <p14:tracePt t="6692" x="4545013" y="1690688"/>
          <p14:tracePt t="6699" x="4443413" y="1725613"/>
          <p14:tracePt t="6706" x="4341813" y="1758950"/>
          <p14:tracePt t="6713" x="4240213" y="1793875"/>
          <p14:tracePt t="6720" x="4154488" y="1827213"/>
          <p14:tracePt t="6728" x="4086225" y="1844675"/>
          <p14:tracePt t="6734" x="4027488" y="1878013"/>
          <p14:tracePt t="6741" x="3967163" y="1885950"/>
          <p14:tracePt t="6748" x="3908425" y="1903413"/>
          <p14:tracePt t="6755" x="3832225" y="1920875"/>
          <p14:tracePt t="6762" x="3763963" y="1928813"/>
          <p14:tracePt t="6769" x="3670300" y="1938338"/>
          <p14:tracePt t="6776" x="3586163" y="1946275"/>
          <p14:tracePt t="6783" x="3517900" y="1963738"/>
          <p14:tracePt t="6790" x="3457575" y="1971675"/>
          <p14:tracePt t="6797" x="3398838" y="1971675"/>
          <p14:tracePt t="6804" x="3355975" y="1971675"/>
          <p14:tracePt t="6811" x="3297238" y="1979613"/>
          <p14:tracePt t="6818" x="3236913" y="1979613"/>
          <p14:tracePt t="6825" x="3178175" y="1989138"/>
          <p14:tracePt t="6832" x="3135313" y="1989138"/>
          <p14:tracePt t="6839" x="3084513" y="1997075"/>
          <p14:tracePt t="6846" x="3059113" y="1997075"/>
          <p14:tracePt t="6853" x="3016250" y="1997075"/>
          <p14:tracePt t="6861" x="2982913" y="2005013"/>
          <p14:tracePt t="6867" x="2955925" y="2005013"/>
          <p14:tracePt t="6874" x="2922588" y="2014538"/>
          <p14:tracePt t="6881" x="2905125" y="2014538"/>
          <p14:tracePt t="6888" x="2871788" y="2022475"/>
          <p14:tracePt t="6895" x="2846388" y="2022475"/>
          <p14:tracePt t="6903" x="2828925" y="2030413"/>
          <p14:tracePt t="6909" x="2811463" y="2030413"/>
          <p14:tracePt t="6916" x="2795588" y="2030413"/>
          <p14:tracePt t="6923" x="2778125" y="2030413"/>
          <p14:tracePt t="6930" x="2770188" y="2030413"/>
          <p14:tracePt t="6937" x="2752725" y="2030413"/>
          <p14:tracePt t="6951" x="2744788" y="2030413"/>
          <p14:tracePt t="6958" x="2727325" y="2030413"/>
          <p14:tracePt t="6979" x="2719388" y="2030413"/>
          <p14:tracePt t="6986" x="2709863" y="2030413"/>
          <p14:tracePt t="6993" x="2701925" y="2030413"/>
          <p14:tracePt t="7000" x="2701925" y="2039938"/>
          <p14:tracePt t="7022" x="2693988" y="2039938"/>
          <p14:tracePt t="7141" x="2693988" y="2047875"/>
          <p14:tracePt t="7168" x="2693988" y="2055813"/>
          <p14:tracePt t="7189" x="2701925" y="2065338"/>
          <p14:tracePt t="7196" x="2719388" y="2073275"/>
          <p14:tracePt t="7203" x="2727325" y="2090738"/>
          <p14:tracePt t="7210" x="2744788" y="2108200"/>
          <p14:tracePt t="7217" x="2760663" y="2141538"/>
          <p14:tracePt t="7224" x="2786063" y="2159000"/>
          <p14:tracePt t="7231" x="2811463" y="2209800"/>
          <p14:tracePt t="7239" x="2838450" y="2260600"/>
          <p14:tracePt t="7245" x="2871788" y="2311400"/>
          <p14:tracePt t="7252" x="2879725" y="2336800"/>
          <p14:tracePt t="7259" x="2897188" y="2354263"/>
          <p14:tracePt t="7266" x="2905125" y="2379663"/>
          <p14:tracePt t="7273" x="2914650" y="2387600"/>
          <p14:tracePt t="7281" x="2922588" y="2397125"/>
          <p14:tracePt t="7286" x="2922588" y="2405063"/>
          <p14:tracePt t="7294" x="2930525" y="2413000"/>
          <p14:tracePt t="7300" x="2930525" y="2422525"/>
          <p14:tracePt t="7315" x="2940050" y="2430463"/>
          <p14:tracePt t="7329" x="2947988" y="2438400"/>
          <p14:tracePt t="7364" x="2947988" y="2447925"/>
          <p14:tracePt t="7434" x="2955925" y="2447925"/>
          <p14:tracePt t="7462" x="2965450" y="2447925"/>
          <p14:tracePt t="7533" x="2973388" y="2447925"/>
          <p14:tracePt t="7546" x="2982913" y="2447925"/>
          <p14:tracePt t="7552" x="2990850" y="2438400"/>
          <p14:tracePt t="7560" x="2998788" y="2430463"/>
          <p14:tracePt t="7566" x="3016250" y="2422525"/>
          <p14:tracePt t="7573" x="3041650" y="2413000"/>
          <p14:tracePt t="7581" x="3067050" y="2405063"/>
          <p14:tracePt t="7587" x="3100388" y="2397125"/>
          <p14:tracePt t="7594" x="3135313" y="2379663"/>
          <p14:tracePt t="7601" x="3168650" y="2371725"/>
          <p14:tracePt t="7608" x="3203575" y="2371725"/>
          <p14:tracePt t="7615" x="3236913" y="2344738"/>
          <p14:tracePt t="7623" x="3270250" y="2336800"/>
          <p14:tracePt t="7631" x="3305175" y="2336800"/>
          <p14:tracePt t="7636" x="3348038" y="2319338"/>
          <p14:tracePt t="7643" x="3406775" y="2311400"/>
          <p14:tracePt t="7651" x="3467100" y="2303463"/>
          <p14:tracePt t="7657" x="3517900" y="2293938"/>
          <p14:tracePt t="7664" x="3576638" y="2293938"/>
          <p14:tracePt t="7672" x="3602038" y="2286000"/>
          <p14:tracePt t="7678" x="3627438" y="2286000"/>
          <p14:tracePt t="7685" x="3662363" y="2278063"/>
          <p14:tracePt t="7692" x="3687763" y="2278063"/>
          <p14:tracePt t="7699" x="3695700" y="2278063"/>
          <p14:tracePt t="7706" x="3713163" y="2278063"/>
          <p14:tracePt t="7714" x="3721100" y="2278063"/>
          <p14:tracePt t="7721" x="3738563" y="2278063"/>
          <p14:tracePt t="7727" x="3746500" y="2278063"/>
          <p14:tracePt t="7741" x="3763963" y="2278063"/>
          <p14:tracePt t="7748" x="3771900" y="2278063"/>
          <p14:tracePt t="7762" x="3781425" y="2278063"/>
          <p14:tracePt t="7769" x="3789363" y="2278063"/>
          <p14:tracePt t="7783" x="3797300" y="2278063"/>
          <p14:tracePt t="7812" x="3806825" y="2278063"/>
          <p14:tracePt t="7825" x="3814763" y="2278063"/>
          <p14:tracePt t="7875" x="3822700" y="2278063"/>
          <p14:tracePt t="7931" x="3832225" y="2278063"/>
          <p14:tracePt t="7959" x="3840163" y="2278063"/>
          <p14:tracePt t="7979" x="3848100" y="2278063"/>
          <p14:tracePt t="7993" x="3857625" y="2286000"/>
          <p14:tracePt t="8133" x="3865563" y="2286000"/>
          <p14:tracePt t="8161" x="3865563" y="2293938"/>
          <p14:tracePt t="8716" x="3873500" y="2293938"/>
          <p14:tracePt t="8722" x="3873500" y="2286000"/>
          <p14:tracePt t="8986" x="3873500" y="2278063"/>
          <p14:tracePt t="12742" x="3883025" y="2278063"/>
          <p14:tracePt t="12756" x="3890963" y="2278063"/>
          <p14:tracePt t="12770" x="3900488" y="2278063"/>
          <p14:tracePt t="12784" x="3908425" y="2278063"/>
          <p14:tracePt t="12791" x="3925888" y="2278063"/>
          <p14:tracePt t="12798" x="3933825" y="2278063"/>
          <p14:tracePt t="12805" x="3951288" y="2278063"/>
          <p14:tracePt t="12811" x="3984625" y="2268538"/>
          <p14:tracePt t="12818" x="4002088" y="2268538"/>
          <p14:tracePt t="12826" x="4035425" y="2268538"/>
          <p14:tracePt t="12833" x="4060825" y="2260600"/>
          <p14:tracePt t="12841" x="4095750" y="2252663"/>
          <p14:tracePt t="12846" x="4121150" y="2243138"/>
          <p14:tracePt t="12854" x="4154488" y="2235200"/>
          <p14:tracePt t="12861" x="4187825" y="2235200"/>
          <p14:tracePt t="12868" x="4230688" y="2227263"/>
          <p14:tracePt t="12875" x="4265613" y="2217738"/>
          <p14:tracePt t="12883" x="4324350" y="2209800"/>
          <p14:tracePt t="12889" x="4367213" y="2200275"/>
          <p14:tracePt t="12896" x="4418013" y="2184400"/>
          <p14:tracePt t="12902" x="4468813" y="2174875"/>
          <p14:tracePt t="12909" x="4511675" y="2166938"/>
          <p14:tracePt t="12917" x="4545013" y="2149475"/>
          <p14:tracePt t="12924" x="4579938" y="2141538"/>
          <p14:tracePt t="12930" x="4605338" y="2133600"/>
          <p14:tracePt t="12937" x="4621213" y="2116138"/>
          <p14:tracePt t="12944" x="4638675" y="2116138"/>
          <p14:tracePt t="12951" x="4664075" y="2108200"/>
          <p14:tracePt t="12958" x="4689475" y="2098675"/>
          <p14:tracePt t="12966" x="4706938" y="2090738"/>
          <p14:tracePt t="12972" x="4732338" y="2082800"/>
          <p14:tracePt t="12979" x="4757738" y="2073275"/>
          <p14:tracePt t="12987" x="4775200" y="2073275"/>
          <p14:tracePt t="12993" x="4800600" y="2065338"/>
          <p14:tracePt t="13000" x="4826000" y="2065338"/>
          <p14:tracePt t="13008" x="4851400" y="2055813"/>
          <p14:tracePt t="13014" x="4868863" y="2055813"/>
          <p14:tracePt t="13022" x="4894263" y="2055813"/>
          <p14:tracePt t="13028" x="4910138" y="2055813"/>
          <p14:tracePt t="13036" x="4919663" y="2055813"/>
          <p14:tracePt t="13042" x="4945063" y="2055813"/>
          <p14:tracePt t="13050" x="4953000" y="2055813"/>
          <p14:tracePt t="13058" x="4962525" y="2055813"/>
          <p14:tracePt t="13063" x="4978400" y="2055813"/>
          <p14:tracePt t="13070" x="4987925" y="2055813"/>
          <p14:tracePt t="13077" x="4995863" y="2055813"/>
          <p14:tracePt t="13084" x="5003800" y="2055813"/>
          <p14:tracePt t="13099" x="5021263" y="2055813"/>
          <p14:tracePt t="13105" x="5029200" y="2055813"/>
          <p14:tracePt t="13119" x="5038725" y="2055813"/>
          <p14:tracePt t="13126" x="5046663" y="2055813"/>
          <p14:tracePt t="13141" x="5054600" y="2055813"/>
          <p14:tracePt t="13154" x="5064125" y="2055813"/>
          <p14:tracePt t="13161" x="5072063" y="2055813"/>
          <p14:tracePt t="13175" x="5080000" y="2055813"/>
          <p14:tracePt t="13189" x="5089525" y="2055813"/>
          <p14:tracePt t="13203" x="5097463" y="2055813"/>
          <p14:tracePt t="13218" x="5106988" y="2055813"/>
          <p14:tracePt t="13239" x="5114925" y="2055813"/>
          <p14:tracePt t="13303" x="5122863" y="2055813"/>
          <p14:tracePt t="17277" x="5072063" y="2055813"/>
          <p14:tracePt t="17281" x="4978400" y="2065338"/>
          <p14:tracePt t="17288" x="4765675" y="2116138"/>
          <p14:tracePt t="17295" x="4443413" y="2227263"/>
          <p14:tracePt t="17302" x="4171950" y="2344738"/>
          <p14:tracePt t="17309" x="3959225" y="2438400"/>
          <p14:tracePt t="17316" x="3771900" y="2524125"/>
          <p14:tracePt t="17324" x="3611563" y="2592388"/>
          <p14:tracePt t="17330" x="3457575" y="2651125"/>
          <p14:tracePt t="17337" x="3355975" y="2686050"/>
          <p14:tracePt t="17344" x="3262313" y="2711450"/>
          <p14:tracePt t="17351" x="3194050" y="2719388"/>
          <p14:tracePt t="17358" x="3109913" y="2727325"/>
          <p14:tracePt t="17366" x="3008313" y="2727325"/>
          <p14:tracePt t="17372" x="2905125" y="2727325"/>
          <p14:tracePt t="17379" x="2811463" y="2727325"/>
          <p14:tracePt t="17386" x="2735263" y="2727325"/>
          <p14:tracePt t="17393" x="2676525" y="2727325"/>
          <p14:tracePt t="17400" x="2625725" y="2727325"/>
          <p14:tracePt t="17407" x="2590800" y="2727325"/>
          <p14:tracePt t="17414" x="2557463" y="2727325"/>
          <p14:tracePt t="17421" x="2524125" y="2736850"/>
          <p14:tracePt t="17428" x="2497138" y="2736850"/>
          <p14:tracePt t="17435" x="2446338" y="2744788"/>
          <p14:tracePt t="17442" x="2405063" y="2752725"/>
          <p14:tracePt t="17450" x="2344738" y="2770188"/>
          <p14:tracePt t="17456" x="2286000" y="2787650"/>
          <p14:tracePt t="17463" x="2235200" y="2795588"/>
          <p14:tracePt t="17470" x="2192338" y="2795588"/>
          <p14:tracePt t="17477" x="2149475" y="2813050"/>
          <p14:tracePt t="17484" x="2098675" y="2820988"/>
          <p14:tracePt t="17491" x="2065338" y="2830513"/>
          <p14:tracePt t="17499" x="2022475" y="2830513"/>
          <p14:tracePt t="17505" x="1979613" y="2838450"/>
          <p14:tracePt t="17512" x="1946275" y="2846388"/>
          <p14:tracePt t="17519" x="1911350" y="2855913"/>
          <p14:tracePt t="17526" x="1885950" y="2863850"/>
          <p14:tracePt t="17532" x="1852613" y="2871788"/>
          <p14:tracePt t="17541" x="1835150" y="2881313"/>
          <p14:tracePt t="17547" x="1809750" y="2889250"/>
          <p14:tracePt t="17554" x="1784350" y="2889250"/>
          <p14:tracePt t="17561" x="1766888" y="2897188"/>
          <p14:tracePt t="17568" x="1758950" y="2897188"/>
          <p14:tracePt t="17575" x="1741488" y="2906713"/>
          <p14:tracePt t="17582" x="1733550" y="2914650"/>
          <p14:tracePt t="17589" x="1724025" y="2914650"/>
          <p14:tracePt t="17596" x="1708150" y="2914650"/>
          <p14:tracePt t="17610" x="1698625" y="2922588"/>
          <p14:tracePt t="17617" x="1682750" y="2922588"/>
          <p14:tracePt t="17624" x="1682750" y="2932113"/>
          <p14:tracePt t="17631" x="1673225" y="2932113"/>
          <p14:tracePt t="17638" x="1665288" y="2932113"/>
          <p14:tracePt t="17652" x="1657350" y="2932113"/>
          <p14:tracePt t="17659" x="1647825" y="2932113"/>
          <p14:tracePt t="17673" x="1639888" y="2932113"/>
          <p14:tracePt t="17708" x="1631950" y="2932113"/>
          <p14:tracePt t="17785" x="1631950" y="2922588"/>
          <p14:tracePt t="18395" x="1639888" y="2922588"/>
          <p14:tracePt t="18401" x="1647825" y="2914650"/>
          <p14:tracePt t="18408" x="1657350" y="2914650"/>
          <p14:tracePt t="18414" x="1673225" y="2906713"/>
          <p14:tracePt t="18421" x="1698625" y="2906713"/>
          <p14:tracePt t="18428" x="1716088" y="2897188"/>
          <p14:tracePt t="18435" x="1741488" y="2889250"/>
          <p14:tracePt t="18443" x="1766888" y="2889250"/>
          <p14:tracePt t="18449" x="1792288" y="2889250"/>
          <p14:tracePt t="18456" x="1809750" y="2881313"/>
          <p14:tracePt t="18463" x="1835150" y="2881313"/>
          <p14:tracePt t="18471" x="1852613" y="2871788"/>
          <p14:tracePt t="18477" x="1860550" y="2871788"/>
          <p14:tracePt t="18485" x="1878013" y="2871788"/>
          <p14:tracePt t="18491" x="1885950" y="2871788"/>
          <p14:tracePt t="18498" x="1893888" y="2871788"/>
          <p14:tracePt t="18505" x="1911350" y="2871788"/>
          <p14:tracePt t="18519" x="1928813" y="2871788"/>
          <p14:tracePt t="18526" x="1936750" y="2871788"/>
          <p14:tracePt t="18540" x="1954213" y="2871788"/>
          <p14:tracePt t="18547" x="1962150" y="2871788"/>
          <p14:tracePt t="18561" x="1971675" y="2871788"/>
          <p14:tracePt t="18575" x="1979613" y="2871788"/>
          <p14:tracePt t="18589" x="1987550" y="2871788"/>
          <p14:tracePt t="18603" x="1997075" y="2871788"/>
          <p14:tracePt t="18617" x="2005013" y="2871788"/>
          <p14:tracePt t="18645" x="2012950" y="2871788"/>
          <p14:tracePt t="18666" x="2022475" y="2871788"/>
          <p14:tracePt t="18723" x="2030413" y="2871788"/>
          <p14:tracePt t="18743" x="2038350" y="2871788"/>
          <p14:tracePt t="18757" x="2038350" y="2881313"/>
          <p14:tracePt t="18785" x="2047875" y="2881313"/>
          <p14:tracePt t="18897" x="2055813" y="2881313"/>
          <p14:tracePt t="18925" x="2065338" y="2889250"/>
          <p14:tracePt t="18967" x="2073275" y="2889250"/>
          <p14:tracePt t="18980" x="2081213" y="2889250"/>
          <p14:tracePt t="19016" x="2090738" y="2889250"/>
          <p14:tracePt t="19052" x="2090738" y="2897188"/>
          <p14:tracePt t="19058" x="2098675" y="2897188"/>
          <p14:tracePt t="19093" x="2106613" y="2897188"/>
          <p14:tracePt t="19121" x="2106613" y="2906713"/>
          <p14:tracePt t="19135" x="2116138" y="2906713"/>
          <p14:tracePt t="19149" x="2124075" y="2906713"/>
          <p14:tracePt t="19184" x="2132013" y="2906713"/>
          <p14:tracePt t="19219" x="2141538" y="2906713"/>
          <p14:tracePt t="19662" x="2149475" y="2906713"/>
          <p14:tracePt t="19695" x="2157413" y="2906713"/>
          <p14:tracePt t="19701" x="2166938" y="2906713"/>
          <p14:tracePt t="19715" x="2174875" y="2906713"/>
          <p14:tracePt t="19722" x="2192338" y="2906713"/>
          <p14:tracePt t="19729" x="2200275" y="2906713"/>
          <p14:tracePt t="19736" x="2217738" y="2906713"/>
          <p14:tracePt t="19743" x="2243138" y="2906713"/>
          <p14:tracePt t="19751" x="2251075" y="2906713"/>
          <p14:tracePt t="19757" x="2268538" y="2906713"/>
          <p14:tracePt t="19764" x="2286000" y="2906713"/>
          <p14:tracePt t="19771" x="2301875" y="2906713"/>
          <p14:tracePt t="19778" x="2319338" y="2906713"/>
          <p14:tracePt t="19785" x="2336800" y="2906713"/>
          <p14:tracePt t="19792" x="2362200" y="2906713"/>
          <p14:tracePt t="19799" x="2379663" y="2906713"/>
          <p14:tracePt t="19806" x="2395538" y="2906713"/>
          <p14:tracePt t="19814" x="2413000" y="2906713"/>
          <p14:tracePt t="19820" x="2430463" y="2906713"/>
          <p14:tracePt t="19827" x="2446338" y="2906713"/>
          <p14:tracePt t="19834" x="2471738" y="2906713"/>
          <p14:tracePt t="19841" x="2481263" y="2906713"/>
          <p14:tracePt t="19848" x="2497138" y="2906713"/>
          <p14:tracePt t="19855" x="2506663" y="2906713"/>
          <p14:tracePt t="19862" x="2514600" y="2906713"/>
          <p14:tracePt t="19876" x="2532063" y="2906713"/>
          <p14:tracePt t="19884" x="2540000" y="2906713"/>
          <p14:tracePt t="19897" x="2549525" y="2906713"/>
          <p14:tracePt t="19904" x="2557463" y="2906713"/>
          <p14:tracePt t="19925" x="2565400" y="2906713"/>
          <p14:tracePt t="19939" x="2574925" y="2906713"/>
          <p14:tracePt t="19975" x="2582863" y="2906713"/>
          <p14:tracePt t="19995" x="2590800" y="2906713"/>
          <p14:tracePt t="20023" x="2600325" y="2906713"/>
          <p14:tracePt t="20030" x="2608263" y="2906713"/>
          <p14:tracePt t="20037" x="2616200" y="2906713"/>
          <p14:tracePt t="20058" x="2633663" y="2906713"/>
          <p14:tracePt t="20065" x="2641600" y="2906713"/>
          <p14:tracePt t="20079" x="2651125" y="2906713"/>
          <p14:tracePt t="20086" x="2659063" y="2906713"/>
          <p14:tracePt t="20093" x="2668588" y="2906713"/>
          <p14:tracePt t="20100" x="2676525" y="2906713"/>
          <p14:tracePt t="20107" x="2684463" y="2906713"/>
          <p14:tracePt t="20114" x="2693988" y="2906713"/>
          <p14:tracePt t="20121" x="2701925" y="2906713"/>
          <p14:tracePt t="20128" x="2709863" y="2906713"/>
          <p14:tracePt t="20142" x="2719388" y="2906713"/>
          <p14:tracePt t="20149" x="2727325" y="2906713"/>
          <p14:tracePt t="20162" x="2735263" y="2906713"/>
          <p14:tracePt t="20170" x="2744788" y="2906713"/>
          <p14:tracePt t="20177" x="2752725" y="2906713"/>
          <p14:tracePt t="20212" x="2760663" y="2906713"/>
          <p14:tracePt t="20226" x="2770188" y="2906713"/>
          <p14:tracePt t="20261" x="2770188" y="2897188"/>
          <p14:tracePt t="20282" x="2778125" y="2897188"/>
          <p14:tracePt t="20303" x="2786063" y="2897188"/>
          <p14:tracePt t="20387" x="2795588" y="2897188"/>
          <p14:tracePt t="20422" x="2803525" y="2897188"/>
          <p14:tracePt t="20436" x="2811463" y="2897188"/>
          <p14:tracePt t="20456" x="2820988" y="2897188"/>
          <p14:tracePt t="20463" x="2828925" y="2897188"/>
          <p14:tracePt t="20471" x="2838450" y="2897188"/>
          <p14:tracePt t="20485" x="2846388" y="2897188"/>
          <p14:tracePt t="20491" x="2854325" y="2897188"/>
          <p14:tracePt t="20498" x="2863850" y="2897188"/>
          <p14:tracePt t="20505" x="2871788" y="2897188"/>
          <p14:tracePt t="20512" x="2879725" y="2897188"/>
          <p14:tracePt t="20519" x="2889250" y="2897188"/>
          <p14:tracePt t="20527" x="2905125" y="2897188"/>
          <p14:tracePt t="20533" x="2914650" y="2897188"/>
          <p14:tracePt t="20540" x="2930525" y="2897188"/>
          <p14:tracePt t="20547" x="2940050" y="2897188"/>
          <p14:tracePt t="20554" x="2955925" y="2897188"/>
          <p14:tracePt t="20561" x="2982913" y="2897188"/>
          <p14:tracePt t="20569" x="2990850" y="2897188"/>
          <p14:tracePt t="20575" x="2998788" y="2897188"/>
          <p14:tracePt t="20582" x="3016250" y="2897188"/>
          <p14:tracePt t="20590" x="3024188" y="2897188"/>
          <p14:tracePt t="20596" x="3041650" y="2889250"/>
          <p14:tracePt t="20603" x="3049588" y="2889250"/>
          <p14:tracePt t="20611" x="3059113" y="2889250"/>
          <p14:tracePt t="20617" x="3074988" y="2889250"/>
          <p14:tracePt t="20624" x="3084513" y="2889250"/>
          <p14:tracePt t="20631" x="3092450" y="2889250"/>
          <p14:tracePt t="20638" x="3109913" y="2889250"/>
          <p14:tracePt t="20645" x="3117850" y="2889250"/>
          <p14:tracePt t="20652" x="3127375" y="2889250"/>
          <p14:tracePt t="20660" x="3135313" y="2889250"/>
          <p14:tracePt t="20666" x="3143250" y="2889250"/>
          <p14:tracePt t="20673" x="3152775" y="2889250"/>
          <p14:tracePt t="20687" x="3160713" y="2889250"/>
          <p14:tracePt t="20694" x="3178175" y="2889250"/>
          <p14:tracePt t="20708" x="3186113" y="2889250"/>
          <p14:tracePt t="20716" x="3194050" y="2889250"/>
          <p14:tracePt t="20723" x="3203575" y="2889250"/>
          <p14:tracePt t="20736" x="3211513" y="2889250"/>
          <p14:tracePt t="20744" x="3219450" y="2889250"/>
          <p14:tracePt t="20765" x="3236913" y="2889250"/>
          <p14:tracePt t="20771" x="3244850" y="2889250"/>
          <p14:tracePt t="20792" x="3254375" y="2889250"/>
          <p14:tracePt t="20799" x="3262313" y="2889250"/>
          <p14:tracePt t="20813" x="3270250" y="2889250"/>
          <p14:tracePt t="20820" x="3279775" y="2889250"/>
          <p14:tracePt t="20827" x="3287713" y="2889250"/>
          <p14:tracePt t="20848" x="3297238" y="2889250"/>
          <p14:tracePt t="20855" x="3305175" y="2889250"/>
          <p14:tracePt t="20869" x="3313113" y="2889250"/>
          <p14:tracePt t="20877" x="3322638" y="2889250"/>
          <p14:tracePt t="20890" x="3330575" y="2889250"/>
          <p14:tracePt t="20897" x="3338513" y="2889250"/>
          <p14:tracePt t="20904" x="3348038" y="2889250"/>
          <p14:tracePt t="20918" x="3355975" y="2889250"/>
          <p14:tracePt t="20925" x="3373438" y="2889250"/>
          <p14:tracePt t="20932" x="3373438" y="2897188"/>
          <p14:tracePt t="20939" x="3381375" y="2897188"/>
          <p14:tracePt t="20946" x="3398838" y="2897188"/>
          <p14:tracePt t="20953" x="3398838" y="2906713"/>
          <p14:tracePt t="20960" x="3406775" y="2906713"/>
          <p14:tracePt t="20967" x="3424238" y="2906713"/>
          <p14:tracePt t="20981" x="3441700" y="2914650"/>
          <p14:tracePt t="20988" x="3449638" y="2914650"/>
          <p14:tracePt t="20995" x="3457575" y="2914650"/>
          <p14:tracePt t="21002" x="3467100" y="2914650"/>
          <p14:tracePt t="21009" x="3475038" y="2914650"/>
          <p14:tracePt t="21016" x="3482975" y="2914650"/>
          <p14:tracePt t="21023" x="3492500" y="2914650"/>
          <p14:tracePt t="21037" x="3500438" y="2914650"/>
          <p14:tracePt t="21044" x="3517900" y="2914650"/>
          <p14:tracePt t="21058" x="3525838" y="2914650"/>
          <p14:tracePt t="21065" x="3533775" y="2914650"/>
          <p14:tracePt t="21072" x="3543300" y="2914650"/>
          <p14:tracePt t="21086" x="3551238" y="2914650"/>
          <p14:tracePt t="21093" x="3559175" y="2922588"/>
          <p14:tracePt t="21114" x="3568700" y="2922588"/>
          <p14:tracePt t="21121" x="3576638" y="2922588"/>
          <p14:tracePt t="21128" x="3586163" y="2922588"/>
          <p14:tracePt t="21149" x="3594100" y="2922588"/>
          <p14:tracePt t="21156" x="3602038" y="2922588"/>
          <p14:tracePt t="21170" x="3602038" y="2932113"/>
          <p14:tracePt t="21191" x="3611563" y="2932113"/>
          <p14:tracePt t="21205" x="3619500" y="2932113"/>
          <p14:tracePt t="21219" x="3627438" y="2932113"/>
          <p14:tracePt t="21233" x="3636963" y="2932113"/>
          <p14:tracePt t="21247" x="3644900" y="2932113"/>
          <p14:tracePt t="21254" x="3652838" y="2932113"/>
          <p14:tracePt t="21268" x="3662363" y="2932113"/>
          <p14:tracePt t="21275" x="3670300" y="2932113"/>
          <p14:tracePt t="21282" x="3678238" y="2932113"/>
          <p14:tracePt t="21289" x="3687763" y="2932113"/>
          <p14:tracePt t="21296" x="3695700" y="2932113"/>
          <p14:tracePt t="21303" x="3703638" y="2932113"/>
          <p14:tracePt t="21311" x="3713163" y="2932113"/>
          <p14:tracePt t="21324" x="3729038" y="2932113"/>
          <p14:tracePt t="21331" x="3738563" y="2932113"/>
          <p14:tracePt t="21345" x="3756025" y="2932113"/>
          <p14:tracePt t="21352" x="3763963" y="2932113"/>
          <p14:tracePt t="21366" x="3771900" y="2932113"/>
          <p14:tracePt t="21373" x="3789363" y="2932113"/>
          <p14:tracePt t="21387" x="3797300" y="2932113"/>
          <p14:tracePt t="21394" x="3806825" y="2932113"/>
          <p14:tracePt t="21401" x="3814763" y="2932113"/>
          <p14:tracePt t="21408" x="3822700" y="2932113"/>
          <p14:tracePt t="21415" x="3832225" y="2932113"/>
          <p14:tracePt t="21422" x="3840163" y="2932113"/>
          <p14:tracePt t="21429" x="3848100" y="2932113"/>
          <p14:tracePt t="21436" x="3857625" y="2932113"/>
          <p14:tracePt t="21444" x="3865563" y="2932113"/>
          <p14:tracePt t="21450" x="3873500" y="2932113"/>
          <p14:tracePt t="21471" x="3890963" y="2932113"/>
          <p14:tracePt t="21478" x="3900488" y="2932113"/>
          <p14:tracePt t="21492" x="3916363" y="2932113"/>
          <p14:tracePt t="21499" x="3933825" y="2932113"/>
          <p14:tracePt t="21506" x="3951288" y="2932113"/>
          <p14:tracePt t="21512" x="3976688" y="2932113"/>
          <p14:tracePt t="21520" x="4002088" y="2922588"/>
          <p14:tracePt t="21527" x="4017963" y="2922588"/>
          <p14:tracePt t="21534" x="4035425" y="2922588"/>
          <p14:tracePt t="22928" x="4060825" y="2914650"/>
          <p14:tracePt t="22933" x="4103688" y="2889250"/>
          <p14:tracePt t="22939" x="4154488" y="2871788"/>
          <p14:tracePt t="22946" x="4214813" y="2855913"/>
          <p14:tracePt t="22953" x="4256088" y="2846388"/>
          <p14:tracePt t="22960" x="4306888" y="2820988"/>
          <p14:tracePt t="22967" x="4359275" y="2805113"/>
          <p14:tracePt t="22976" x="4400550" y="2787650"/>
          <p14:tracePt t="22982" x="4451350" y="2778125"/>
          <p14:tracePt t="22988" x="4494213" y="2770188"/>
          <p14:tracePt t="22995" x="4570413" y="2744788"/>
          <p14:tracePt t="23002" x="4646613" y="2736850"/>
          <p14:tracePt t="23009" x="4706938" y="2719388"/>
          <p14:tracePt t="23017" x="4775200" y="2701925"/>
          <p14:tracePt t="23026" x="4833938" y="2693988"/>
          <p14:tracePt t="23030" x="4884738" y="2686050"/>
          <p14:tracePt t="23038" x="4927600" y="2676525"/>
          <p14:tracePt t="23044" x="4978400" y="2668588"/>
          <p14:tracePt t="23052" x="5021263" y="2660650"/>
          <p14:tracePt t="23059" x="5054600" y="2651125"/>
          <p14:tracePt t="23065" x="5114925" y="2643188"/>
          <p14:tracePt t="23072" x="5157788" y="2643188"/>
          <p14:tracePt t="23079" x="5191125" y="2633663"/>
          <p14:tracePt t="23086" x="5224463" y="2625725"/>
          <p14:tracePt t="23094" x="5259388" y="2617788"/>
          <p14:tracePt t="23101" x="5292725" y="2608263"/>
          <p14:tracePt t="23107" x="5310188" y="2600325"/>
          <p14:tracePt t="23115" x="5327650" y="2600325"/>
          <p14:tracePt t="23121" x="5343525" y="2592388"/>
          <p14:tracePt t="23128" x="5353050" y="2592388"/>
          <p14:tracePt t="23135" x="5368925" y="2582863"/>
          <p14:tracePt t="23143" x="5378450" y="2582863"/>
          <p14:tracePt t="23149" x="5386388" y="2582863"/>
          <p14:tracePt t="23156" x="5394325" y="2582863"/>
          <p14:tracePt t="23163" x="5403850" y="2574925"/>
          <p14:tracePt t="23170" x="5411788" y="2574925"/>
          <p14:tracePt t="23177" x="5421313" y="2566988"/>
          <p14:tracePt t="23184" x="5429250" y="2566988"/>
          <p14:tracePt t="23193" x="5429250" y="2557463"/>
          <p14:tracePt t="23205" x="5437188" y="2557463"/>
          <p14:tracePt t="23212" x="5446713" y="2557463"/>
          <p14:tracePt t="23226" x="5446713" y="2549525"/>
          <p14:tracePt t="23240" x="5454650" y="2549525"/>
          <p14:tracePt t="23254" x="5462588" y="2541588"/>
          <p14:tracePt t="23261" x="5472113" y="2541588"/>
          <p14:tracePt t="23275" x="5480050" y="2541588"/>
          <p14:tracePt t="23282" x="5487988" y="2541588"/>
          <p14:tracePt t="23296" x="5505450" y="2541588"/>
          <p14:tracePt t="23303" x="5513388" y="2541588"/>
          <p14:tracePt t="23310" x="5522913" y="2541588"/>
          <p14:tracePt t="23317" x="5548313" y="2541588"/>
          <p14:tracePt t="23324" x="5556250" y="2541588"/>
          <p14:tracePt t="23331" x="5573713" y="2541588"/>
          <p14:tracePt t="23338" x="5599113" y="2541588"/>
          <p14:tracePt t="23345" x="5616575" y="2541588"/>
          <p14:tracePt t="23352" x="5632450" y="2541588"/>
          <p14:tracePt t="23359" x="5657850" y="2541588"/>
          <p14:tracePt t="23367" x="5667375" y="2549525"/>
          <p14:tracePt t="23373" x="5692775" y="2549525"/>
          <p14:tracePt t="23380" x="5708650" y="2557463"/>
          <p14:tracePt t="23387" x="5718175" y="2557463"/>
          <p14:tracePt t="23394" x="5735638" y="2557463"/>
          <p14:tracePt t="23401" x="5761038" y="2566988"/>
          <p14:tracePt t="23409" x="5768975" y="2566988"/>
          <p14:tracePt t="23415" x="5776913" y="2566988"/>
          <p14:tracePt t="23422" x="5794375" y="2566988"/>
          <p14:tracePt t="23429" x="5794375" y="2574925"/>
          <p14:tracePt t="23436" x="5802313" y="2574925"/>
          <p14:tracePt t="23443" x="5819775" y="2574925"/>
          <p14:tracePt t="23464" x="5827713" y="2574925"/>
          <p14:tracePt t="23471" x="5837238" y="2574925"/>
          <p14:tracePt t="23485" x="5845175" y="2574925"/>
          <p14:tracePt t="23499" x="5853113" y="2574925"/>
          <p14:tracePt t="23527" x="5862638" y="2574925"/>
          <p14:tracePt t="23541" x="5870575" y="2574925"/>
          <p14:tracePt t="23555" x="5880100" y="2574925"/>
          <p14:tracePt t="23591" x="5888038" y="2582863"/>
          <p14:tracePt t="23604" x="5895975" y="2582863"/>
          <p14:tracePt t="23639" x="5905500" y="2582863"/>
          <p14:tracePt t="23660" x="5913438" y="2582863"/>
          <p14:tracePt t="23689" x="5921375" y="2582863"/>
          <p14:tracePt t="23702" x="5921375" y="2592388"/>
          <p14:tracePt t="23716" x="5930900" y="2592388"/>
          <p14:tracePt t="23723" x="5938838" y="2592388"/>
          <p14:tracePt t="23730" x="5938838" y="2600325"/>
          <p14:tracePt t="23744" x="5946775" y="2600325"/>
          <p14:tracePt t="23751" x="5956300" y="2608263"/>
          <p14:tracePt t="23759" x="5964238" y="2608263"/>
          <p14:tracePt t="23772" x="5972175" y="2608263"/>
          <p14:tracePt t="23779" x="5981700" y="2608263"/>
          <p14:tracePt t="23786" x="5989638" y="2617788"/>
          <p14:tracePt t="23793" x="6007100" y="2617788"/>
          <p14:tracePt t="23801" x="6015038" y="2625725"/>
          <p14:tracePt t="23807" x="6032500" y="2625725"/>
          <p14:tracePt t="23814" x="6049963" y="2625725"/>
          <p14:tracePt t="23821" x="6057900" y="2633663"/>
          <p14:tracePt t="23828" x="6075363" y="2633663"/>
          <p14:tracePt t="23835" x="6091238" y="2643188"/>
          <p14:tracePt t="23842" x="6100763" y="2643188"/>
          <p14:tracePt t="23849" x="6108700" y="2643188"/>
          <p14:tracePt t="23856" x="6116638" y="2643188"/>
          <p14:tracePt t="23867" x="6126163" y="2651125"/>
          <p14:tracePt t="23870" x="6142038" y="2651125"/>
          <p14:tracePt t="23884" x="6151563" y="2660650"/>
          <p14:tracePt t="23891" x="6159500" y="2660650"/>
          <p14:tracePt t="23905" x="6167438" y="2660650"/>
          <p14:tracePt t="23912" x="6176963" y="2660650"/>
          <p14:tracePt t="23919" x="6184900" y="2660650"/>
          <p14:tracePt t="23955" x="6194425" y="2660650"/>
          <p14:tracePt t="23968" x="6202363" y="2660650"/>
          <p14:tracePt t="24061" x="6210300" y="2660650"/>
          <p14:tracePt t="24073" x="6219825" y="2668588"/>
          <p14:tracePt t="24094" x="6227763" y="2668588"/>
          <p14:tracePt t="24115" x="6227763" y="2676525"/>
          <p14:tracePt t="24122" x="6235700" y="2676525"/>
          <p14:tracePt t="24136" x="6245225" y="2676525"/>
          <p14:tracePt t="24501" x="6253163" y="2676525"/>
          <p14:tracePt t="24507" x="6270625" y="2676525"/>
          <p14:tracePt t="24513" x="6278563" y="2676525"/>
          <p14:tracePt t="24520" x="6296025" y="2676525"/>
          <p14:tracePt t="24527" x="6311900" y="2676525"/>
          <p14:tracePt t="24534" x="6321425" y="2676525"/>
          <p14:tracePt t="24541" x="6338888" y="2676525"/>
          <p14:tracePt t="24549" x="6346825" y="2676525"/>
          <p14:tracePt t="24555" x="6372225" y="2676525"/>
          <p14:tracePt t="24562" x="6389688" y="2676525"/>
          <p14:tracePt t="24569" x="6397625" y="2686050"/>
          <p14:tracePt t="24576" x="6415088" y="2686050"/>
          <p14:tracePt t="24583" x="6430963" y="2686050"/>
          <p14:tracePt t="24591" x="6448425" y="2693988"/>
          <p14:tracePt t="24597" x="6465888" y="2693988"/>
          <p14:tracePt t="24604" x="6499225" y="2701925"/>
          <p14:tracePt t="24611" x="6516688" y="2701925"/>
          <p14:tracePt t="24618" x="6550025" y="2701925"/>
          <p14:tracePt t="24625" x="6592888" y="2711450"/>
          <p14:tracePt t="24633" x="6653213" y="2711450"/>
          <p14:tracePt t="24639" x="6729413" y="2719388"/>
          <p14:tracePt t="24646" x="6813550" y="2727325"/>
          <p14:tracePt t="24653" x="6889750" y="2736850"/>
          <p14:tracePt t="24660" x="6958013" y="2752725"/>
          <p14:tracePt t="24667" x="7034213" y="2762250"/>
          <p14:tracePt t="24675" x="7119938" y="2770188"/>
          <p14:tracePt t="24683" x="7188200" y="2770188"/>
          <p14:tracePt t="24688" x="7264400" y="2778125"/>
          <p14:tracePt t="24695" x="7307263" y="2778125"/>
          <p14:tracePt t="24702" x="7348538" y="2778125"/>
          <p14:tracePt t="24709" x="7373938" y="2778125"/>
          <p14:tracePt t="24716" x="7400925" y="2778125"/>
          <p14:tracePt t="24724" x="7416800" y="2778125"/>
          <p14:tracePt t="24730" x="7434263" y="2778125"/>
          <p14:tracePt t="24737" x="7442200" y="2778125"/>
          <p14:tracePt t="24751" x="7451725" y="2778125"/>
          <p14:tracePt t="24758" x="7459663" y="2778125"/>
          <p14:tracePt t="24772" x="7467600" y="2778125"/>
          <p14:tracePt t="24786" x="7477125" y="2778125"/>
          <p14:tracePt t="24800" x="7485063" y="2778125"/>
          <p14:tracePt t="24835" x="7493000" y="2778125"/>
          <p14:tracePt t="24856" x="7502525" y="2778125"/>
          <p14:tracePt t="24885" x="7510463" y="2778125"/>
          <p14:tracePt t="24891" x="7518400" y="2778125"/>
          <p14:tracePt t="24899" x="7527925" y="2778125"/>
          <p14:tracePt t="24927" x="7535863" y="2778125"/>
          <p14:tracePt t="24948" x="7545388" y="2778125"/>
          <p14:tracePt t="24976" x="7553325" y="2778125"/>
          <p14:tracePt t="25004" x="7561263" y="2778125"/>
          <p14:tracePt t="25053" x="7570788" y="2778125"/>
          <p14:tracePt t="25081" x="7578725" y="2778125"/>
          <p14:tracePt t="25094" x="7586663" y="2778125"/>
          <p14:tracePt t="25108" x="7596188" y="2778125"/>
          <p14:tracePt t="25122" x="7604125" y="2778125"/>
          <p14:tracePt t="25129" x="7612063" y="2778125"/>
          <p14:tracePt t="25136" x="7621588" y="2778125"/>
          <p14:tracePt t="25150" x="7637463" y="2778125"/>
          <p14:tracePt t="25171" x="7646988" y="2778125"/>
          <p14:tracePt t="25178" x="7654925" y="2778125"/>
          <p14:tracePt t="25192" x="7662863" y="2778125"/>
          <p14:tracePt t="25199" x="7672388" y="2778125"/>
          <p14:tracePt t="25206" x="7680325" y="2778125"/>
          <p14:tracePt t="25242" x="7688263" y="2778125"/>
          <p14:tracePt t="25255" x="7697788" y="2778125"/>
          <p14:tracePt t="25312" x="7705725" y="2778125"/>
          <p14:tracePt t="25339" x="7715250" y="2778125"/>
          <p14:tracePt t="25381" x="7723188" y="2778125"/>
          <p14:tracePt t="25480" x="7731125" y="2778125"/>
          <p14:tracePt t="25500" x="7740650" y="2778125"/>
          <p14:tracePt t="25521" x="7748588" y="2778125"/>
          <p14:tracePt t="25535" x="7756525" y="2778125"/>
          <p14:tracePt t="25549" x="7766050" y="2778125"/>
          <p14:tracePt t="25570" x="7773988" y="2778125"/>
          <p14:tracePt t="25584" x="7781925" y="2778125"/>
          <p14:tracePt t="25612" x="7791450" y="2778125"/>
          <p14:tracePt t="25633" x="7799388" y="2778125"/>
          <p14:tracePt t="25647" x="7807325" y="2778125"/>
          <p14:tracePt t="25956" x="7807325" y="2770188"/>
          <p14:tracePt t="25997" x="7807325" y="2762250"/>
          <p14:tracePt t="26458" x="7816850" y="2762250"/>
          <p14:tracePt t="26465" x="7824788" y="2762250"/>
          <p14:tracePt t="26472" x="7832725" y="2762250"/>
          <p14:tracePt t="26479" x="7850188" y="2762250"/>
          <p14:tracePt t="26493" x="7867650" y="2762250"/>
          <p14:tracePt t="26501" x="7893050" y="2762250"/>
          <p14:tracePt t="26507" x="7900988" y="2762250"/>
          <p14:tracePt t="26514" x="7918450" y="2762250"/>
          <p14:tracePt t="26521" x="7926388" y="2762250"/>
          <p14:tracePt t="26528" x="7935913" y="2762250"/>
          <p14:tracePt t="26535" x="7951788" y="2762250"/>
          <p14:tracePt t="26542" x="7961313" y="2762250"/>
          <p14:tracePt t="26549" x="7969250" y="2762250"/>
          <p14:tracePt t="26558" x="7977188" y="2762250"/>
          <p14:tracePt t="26563" x="7986713" y="2762250"/>
          <p14:tracePt t="26570" x="7994650" y="2762250"/>
          <p14:tracePt t="26584" x="8004175" y="2762250"/>
          <p14:tracePt t="26598" x="8012113" y="2762250"/>
          <p14:tracePt t="26605" x="8020050" y="2762250"/>
          <p14:tracePt t="26634" x="8029575" y="2762250"/>
          <p14:tracePt t="26647" x="8037513" y="2762250"/>
          <p14:tracePt t="26711" x="8045450" y="2762250"/>
          <p14:tracePt t="26746" x="8054975" y="2762250"/>
          <p14:tracePt t="26760" x="8062913" y="2762250"/>
          <p14:tracePt t="26773" x="8070850" y="2762250"/>
          <p14:tracePt t="26787" x="8080375" y="2762250"/>
          <p14:tracePt t="26794" x="8088313" y="2762250"/>
          <p14:tracePt t="26808" x="8096250" y="2762250"/>
          <p14:tracePt t="26822" x="8105775" y="2762250"/>
          <p14:tracePt t="26850" x="8113713" y="2762250"/>
          <p14:tracePt t="26878" x="8121650" y="2762250"/>
          <p14:tracePt t="27515" x="8131175" y="2770188"/>
          <p14:tracePt t="27557" x="8139113" y="2770188"/>
          <p14:tracePt t="27571" x="8147050" y="2770188"/>
          <p14:tracePt t="27584" x="8147050" y="2778125"/>
          <p14:tracePt t="27605" x="8156575" y="2778125"/>
          <p14:tracePt t="27619" x="8164513" y="2778125"/>
          <p14:tracePt t="27641" x="8174038" y="2778125"/>
          <p14:tracePt t="27654" x="8181975" y="2778125"/>
          <p14:tracePt t="27668" x="8189913" y="2778125"/>
          <p14:tracePt t="27682" x="8199438" y="2778125"/>
          <p14:tracePt t="27689" x="8207375" y="2778125"/>
          <p14:tracePt t="27711" x="8215313" y="2778125"/>
          <p14:tracePt t="27746" x="8224838" y="2778125"/>
          <p14:tracePt t="27759" x="8232775" y="2778125"/>
          <p14:tracePt t="27788" x="8240713" y="2778125"/>
          <p14:tracePt t="27808" x="8250238" y="2778125"/>
          <p14:tracePt t="27822" x="8258175" y="2778125"/>
          <p14:tracePt t="27857" x="8266113" y="2787650"/>
          <p14:tracePt t="27872" x="8275638" y="2787650"/>
          <p14:tracePt t="27899" x="8283575" y="2787650"/>
          <p14:tracePt t="27906" x="8291513" y="2787650"/>
          <p14:tracePt t="27920" x="8301038" y="2787650"/>
          <p14:tracePt t="27927" x="8308975" y="2795588"/>
          <p14:tracePt t="27934" x="8318500" y="2795588"/>
          <p14:tracePt t="27941" x="8326438" y="2795588"/>
          <p14:tracePt t="27948" x="8343900" y="2795588"/>
          <p14:tracePt t="27955" x="8377238" y="2795588"/>
          <p14:tracePt t="27962" x="8420100" y="2787650"/>
          <p14:tracePt t="27969" x="8453438" y="2778125"/>
          <p14:tracePt t="28620" x="8478838" y="2778125"/>
          <p14:tracePt t="28627" x="8496300" y="2778125"/>
          <p14:tracePt t="28633" x="8529638" y="2770188"/>
          <p14:tracePt t="28640" x="8564563" y="2770188"/>
          <p14:tracePt t="28648" x="8597900" y="2762250"/>
          <p14:tracePt t="28654" x="8623300" y="2762250"/>
          <p14:tracePt t="28661" x="8658225" y="2762250"/>
          <p14:tracePt t="28669" x="8683625" y="2762250"/>
          <p14:tracePt t="28675" x="8699500" y="2762250"/>
          <p14:tracePt t="28682" x="8724900" y="2762250"/>
          <p14:tracePt t="28689" x="8750300" y="2762250"/>
          <p14:tracePt t="28696" x="8767763" y="2762250"/>
          <p14:tracePt t="28703" x="8793163" y="2762250"/>
          <p14:tracePt t="28711" x="8818563" y="2762250"/>
          <p14:tracePt t="28719" x="8853488" y="2762250"/>
          <p14:tracePt t="28724" x="8894763" y="2770188"/>
          <p14:tracePt t="28731" x="8921750" y="2770188"/>
          <p14:tracePt t="28739" x="8963025" y="2770188"/>
          <p14:tracePt t="28745" x="8997950" y="2770188"/>
          <p14:tracePt t="28752" x="9031288" y="2770188"/>
          <p14:tracePt t="28761" x="9074150" y="2770188"/>
          <p14:tracePt t="28766" x="9107488" y="2778125"/>
          <p14:tracePt t="28774" x="9124950" y="2778125"/>
          <p14:tracePt t="28780" x="9142413" y="2778125"/>
          <p14:tracePt t="28787" x="9158288" y="2778125"/>
          <p14:tracePt t="28794" x="9175750" y="2778125"/>
          <p14:tracePt t="28802" x="9193213" y="2778125"/>
          <p14:tracePt t="28808" x="9209088" y="2787650"/>
          <p14:tracePt t="28816" x="9218613" y="2787650"/>
          <p14:tracePt t="28822" x="9236075" y="2787650"/>
          <p14:tracePt t="28829" x="9251950" y="2787650"/>
          <p14:tracePt t="28836" x="9261475" y="2787650"/>
          <p14:tracePt t="28844" x="9286875" y="2795588"/>
          <p14:tracePt t="28850" x="9294813" y="2795588"/>
          <p14:tracePt t="28857" x="9302750" y="2805113"/>
          <p14:tracePt t="28864" x="9320213" y="2805113"/>
          <p14:tracePt t="28871" x="9328150" y="2813050"/>
          <p14:tracePt t="28879" x="9345613" y="2813050"/>
          <p14:tracePt t="28885" x="9363075" y="2813050"/>
          <p14:tracePt t="28894" x="9363075" y="2820988"/>
          <p14:tracePt t="28899" x="9371013" y="2820988"/>
          <p14:tracePt t="28906" x="9388475" y="2820988"/>
          <p14:tracePt t="28913" x="9396413" y="2820988"/>
          <p14:tracePt t="28921" x="9405938" y="2830513"/>
          <p14:tracePt t="28927" x="9413875" y="2830513"/>
          <p14:tracePt t="28941" x="9431338" y="2830513"/>
          <p14:tracePt t="28948" x="9439275" y="2830513"/>
          <p14:tracePt t="28963" x="9447213" y="2830513"/>
          <p14:tracePt t="28969" x="9456738" y="2830513"/>
          <p14:tracePt t="28990" x="9464675" y="2830513"/>
          <p14:tracePt t="28997" x="9472613" y="2830513"/>
          <p14:tracePt t="29004" x="9482138" y="2838450"/>
          <p14:tracePt t="29018" x="9490075" y="2838450"/>
          <p14:tracePt t="29025" x="9498013" y="2838450"/>
          <p14:tracePt t="29046" x="9507538" y="2838450"/>
          <p14:tracePt t="29054" x="9515475" y="2838450"/>
          <p14:tracePt t="29067" x="9523413" y="2838450"/>
          <p14:tracePt t="29081" x="9532938" y="2838450"/>
          <p14:tracePt t="29095" x="9540875" y="2838450"/>
          <p14:tracePt t="29110" x="9550400" y="2838450"/>
          <p14:tracePt t="29116" x="9558338" y="2838450"/>
          <p14:tracePt t="29123" x="9566275" y="2838450"/>
          <p14:tracePt t="29144" x="9575800" y="2838450"/>
          <p14:tracePt t="29151" x="9583738" y="2838450"/>
          <p14:tracePt t="29158" x="9583738" y="2846388"/>
          <p14:tracePt t="29165" x="9591675" y="2846388"/>
          <p14:tracePt t="29179" x="9601200" y="2846388"/>
          <p14:tracePt t="29186" x="9609138" y="2846388"/>
          <p14:tracePt t="29208" x="9617075" y="2846388"/>
          <p14:tracePt t="29214" x="9626600" y="2846388"/>
          <p14:tracePt t="29228" x="9634538" y="2846388"/>
          <p14:tracePt t="29235" x="9642475" y="2846388"/>
          <p14:tracePt t="29249" x="9652000" y="2846388"/>
          <p14:tracePt t="29263" x="9659938" y="2846388"/>
          <p14:tracePt t="29270" x="9667875" y="2846388"/>
          <p14:tracePt t="29285" x="9685338" y="2846388"/>
          <p14:tracePt t="29291" x="9694863" y="2855913"/>
          <p14:tracePt t="29305" x="9710738" y="2863850"/>
          <p14:tracePt t="29312" x="9720263" y="2863850"/>
          <p14:tracePt t="29326" x="9728200" y="2871788"/>
          <p14:tracePt t="29333" x="9736138" y="2871788"/>
          <p14:tracePt t="29340" x="9753600" y="2871788"/>
          <p14:tracePt t="29348" x="9771063" y="2871788"/>
          <p14:tracePt t="29361" x="9786938" y="2871788"/>
          <p14:tracePt t="29368" x="9796463" y="2871788"/>
          <p14:tracePt t="29375" x="9812338" y="2871788"/>
          <p14:tracePt t="29382" x="9821863" y="2871788"/>
          <p14:tracePt t="29389" x="9829800" y="2871788"/>
          <p14:tracePt t="29396" x="9839325" y="2871788"/>
          <p14:tracePt t="29403" x="9855200" y="2871788"/>
          <p14:tracePt t="29417" x="9864725" y="2871788"/>
          <p14:tracePt t="29424" x="9872663" y="2871788"/>
          <p14:tracePt t="29431" x="9880600" y="2871788"/>
          <p14:tracePt t="29438" x="9890125" y="2871788"/>
          <p14:tracePt t="29445" x="9898063" y="2871788"/>
          <p14:tracePt t="29452" x="9906000" y="2871788"/>
          <p14:tracePt t="29460" x="9915525" y="2871788"/>
          <p14:tracePt t="29466" x="9923463" y="2871788"/>
          <p14:tracePt t="29473" x="9931400" y="2871788"/>
          <p14:tracePt t="29480" x="9940925" y="2871788"/>
          <p14:tracePt t="29494" x="9948863" y="2871788"/>
          <p14:tracePt t="29502" x="9956800" y="2881313"/>
          <p14:tracePt t="29508" x="9966325" y="2881313"/>
          <p14:tracePt t="29522" x="9983788" y="2881313"/>
          <p14:tracePt t="29529" x="9991725" y="2881313"/>
          <p14:tracePt t="29543" x="10009188" y="2881313"/>
          <p14:tracePt t="29550" x="10009188" y="2889250"/>
          <p14:tracePt t="29557" x="10025063" y="2889250"/>
          <p14:tracePt t="29564" x="10042525" y="2889250"/>
          <p14:tracePt t="29571" x="10059988" y="2889250"/>
          <p14:tracePt t="29578" x="10075863" y="2897188"/>
          <p14:tracePt t="29585" x="10101263" y="2897188"/>
          <p14:tracePt t="29592" x="10118725" y="2897188"/>
          <p14:tracePt t="29599" x="10144125" y="2897188"/>
          <p14:tracePt t="29606" x="10169525" y="2897188"/>
          <p14:tracePt t="29613" x="10186988" y="2897188"/>
          <p14:tracePt t="29620" x="10212388" y="2897188"/>
          <p14:tracePt t="29627" x="10237788" y="2897188"/>
          <p14:tracePt t="29635" x="10255250" y="2897188"/>
          <p14:tracePt t="29641" x="10280650" y="2897188"/>
          <p14:tracePt t="29648" x="10306050" y="2897188"/>
          <p14:tracePt t="29655" x="10313988" y="2897188"/>
          <p14:tracePt t="29662" x="10339388" y="2897188"/>
          <p14:tracePt t="29669" x="10356850" y="2897188"/>
          <p14:tracePt t="29677" x="10364788" y="2897188"/>
          <p14:tracePt t="29683" x="10382250" y="2897188"/>
          <p14:tracePt t="29690" x="10390188" y="2897188"/>
          <p14:tracePt t="29697" x="10407650" y="2897188"/>
          <p14:tracePt t="29704" x="10415588" y="2897188"/>
          <p14:tracePt t="29719" x="10425113" y="2897188"/>
          <p14:tracePt t="29725" x="10442575" y="2897188"/>
          <p14:tracePt t="29739" x="10450513" y="2897188"/>
          <p14:tracePt t="29746" x="10458450" y="2897188"/>
          <p14:tracePt t="29760" x="10467975" y="2897188"/>
          <p14:tracePt t="29774" x="10475913" y="2897188"/>
          <p14:tracePt t="29781" x="10483850" y="2897188"/>
          <p14:tracePt t="29788" x="10493375" y="2897188"/>
          <p14:tracePt t="29795" x="10501313" y="2897188"/>
          <p14:tracePt t="29802" x="10509250" y="2897188"/>
          <p14:tracePt t="29816" x="10518775" y="2897188"/>
          <p14:tracePt t="29823" x="10526713" y="2897188"/>
          <p14:tracePt t="29837" x="10526713" y="2889250"/>
          <p14:tracePt t="29865" x="10526713" y="2881313"/>
          <p14:tracePt t="29879" x="10526713" y="2871788"/>
          <p14:tracePt t="29886" x="10526713" y="2863850"/>
          <p14:tracePt t="29900" x="10518775" y="2846388"/>
          <p14:tracePt t="29907" x="10509250" y="2830513"/>
          <p14:tracePt t="29914" x="10483850" y="2820988"/>
          <p14:tracePt t="29920" x="10475913" y="2795588"/>
          <p14:tracePt t="29927" x="10450513" y="2770188"/>
          <p14:tracePt t="29935" x="10425113" y="2762250"/>
          <p14:tracePt t="29942" x="10390188" y="2736850"/>
          <p14:tracePt t="29949" x="10323513" y="2701925"/>
          <p14:tracePt t="29956" x="10255250" y="2668588"/>
          <p14:tracePt t="29962" x="10144125" y="2625725"/>
          <p14:tracePt t="29970" x="10034588" y="2574925"/>
          <p14:tracePt t="29977" x="9898063" y="2532063"/>
          <p14:tracePt t="29983" x="9771063" y="2481263"/>
          <p14:tracePt t="29991" x="9601200" y="2422525"/>
          <p14:tracePt t="29998" x="9413875" y="2344738"/>
          <p14:tracePt t="30005" x="9236075" y="2278063"/>
          <p14:tracePt t="30012" x="9099550" y="2227263"/>
          <p14:tracePt t="30019" x="8972550" y="2184400"/>
          <p14:tracePt t="30027" x="8818563" y="2116138"/>
          <p14:tracePt t="30033" x="8640763" y="2065338"/>
          <p14:tracePt t="30040" x="8496300" y="2014538"/>
          <p14:tracePt t="30047" x="8377238" y="1971675"/>
          <p14:tracePt t="30054" x="8275638" y="1938338"/>
          <p14:tracePt t="30060" x="8139113" y="1878013"/>
          <p14:tracePt t="30069" x="8012113" y="1819275"/>
          <p14:tracePt t="30075" x="7885113" y="1758950"/>
          <p14:tracePt t="30082" x="7773988" y="1716088"/>
          <p14:tracePt t="30089" x="7688263" y="1674813"/>
          <p14:tracePt t="30096" x="7570788" y="1639888"/>
          <p14:tracePt t="30103" x="7442200" y="1589088"/>
          <p14:tracePt t="30110" x="7272338" y="1538288"/>
          <p14:tracePt t="30116" x="7127875" y="1504950"/>
          <p14:tracePt t="30123" x="6983413" y="1452563"/>
          <p14:tracePt t="30131" x="6754813" y="1393825"/>
          <p14:tracePt t="30137" x="6499225" y="1350963"/>
          <p14:tracePt t="30145" x="6296025" y="1292225"/>
          <p14:tracePt t="30152" x="6167438" y="1257300"/>
          <p14:tracePt t="30159" x="6040438" y="1223963"/>
          <p14:tracePt t="30165" x="5913438" y="1181100"/>
          <p14:tracePt t="30172" x="5776913" y="1163638"/>
          <p14:tracePt t="30179" x="5649913" y="1138238"/>
          <p14:tracePt t="30186" x="5565775" y="1138238"/>
          <p14:tracePt t="30194" x="5429250" y="1138238"/>
          <p14:tracePt t="30202" x="5241925" y="1155700"/>
          <p14:tracePt t="30207" x="5029200" y="1181100"/>
          <p14:tracePt t="30214" x="4833938" y="1206500"/>
          <p14:tracePt t="30222" x="4638675" y="1249363"/>
          <p14:tracePt t="30228" x="4435475" y="1308100"/>
          <p14:tracePt t="30236" x="4240213" y="1350963"/>
          <p14:tracePt t="30243" x="4111625" y="1376363"/>
          <p14:tracePt t="30249" x="3992563" y="1411288"/>
          <p14:tracePt t="30257" x="3900488" y="1419225"/>
          <p14:tracePt t="30263" x="3797300" y="1444625"/>
          <p14:tracePt t="30270" x="3695700" y="1470025"/>
          <p14:tracePt t="30277" x="3594100" y="1487488"/>
          <p14:tracePt t="30285" x="3500438" y="1520825"/>
          <p14:tracePt t="30291" x="3424238" y="1571625"/>
          <p14:tracePt t="30298" x="3348038" y="1614488"/>
          <p14:tracePt t="30305" x="3254375" y="1665288"/>
          <p14:tracePt t="30313" x="3168650" y="1725613"/>
          <p14:tracePt t="30319" x="3059113" y="1793875"/>
          <p14:tracePt t="30327" x="2982913" y="1844675"/>
          <p14:tracePt t="30333" x="2922588" y="1885950"/>
          <p14:tracePt t="30340" x="2871788" y="1920875"/>
          <p14:tracePt t="30347" x="2828925" y="1954213"/>
          <p14:tracePt t="30354" x="2786063" y="2005013"/>
          <p14:tracePt t="30361" x="2735263" y="2055813"/>
          <p14:tracePt t="30368" x="2684463" y="2133600"/>
          <p14:tracePt t="30375" x="2625725" y="2227263"/>
          <p14:tracePt t="30382" x="2565400" y="2311400"/>
          <p14:tracePt t="30389" x="2514600" y="2397125"/>
          <p14:tracePt t="30396" x="2446338" y="2455863"/>
          <p14:tracePt t="30403" x="2405063" y="2506663"/>
          <p14:tracePt t="30411" x="2370138" y="2549525"/>
          <p14:tracePt t="30418" x="2344738" y="2574925"/>
          <p14:tracePt t="30424" x="2327275" y="2592388"/>
          <p14:tracePt t="30431" x="2301875" y="2608263"/>
          <p14:tracePt t="30438" x="2293938" y="2608263"/>
          <p14:tracePt t="30445" x="2286000" y="2625725"/>
          <p14:tracePt t="30452" x="2276475" y="2633663"/>
          <p14:tracePt t="30460" x="2260600" y="2643188"/>
          <p14:tracePt t="30466" x="2260600" y="2660650"/>
          <p14:tracePt t="30474" x="2251075" y="2676525"/>
          <p14:tracePt t="30481" x="2235200" y="2701925"/>
          <p14:tracePt t="30487" x="2225675" y="2711450"/>
          <p14:tracePt t="30494" x="2217738" y="2736850"/>
          <p14:tracePt t="30502" x="2208213" y="2762250"/>
          <p14:tracePt t="30508" x="2200275" y="2787650"/>
          <p14:tracePt t="30515" x="2200275" y="2805113"/>
          <p14:tracePt t="30522" x="2192338" y="2830513"/>
          <p14:tracePt t="30529" x="2192338" y="2855913"/>
          <p14:tracePt t="30536" x="2192338" y="2881313"/>
          <p14:tracePt t="30543" x="2192338" y="2906713"/>
          <p14:tracePt t="30552" x="2192338" y="2932113"/>
          <p14:tracePt t="30557" x="2192338" y="2940050"/>
          <p14:tracePt t="30564" x="2192338" y="2957513"/>
          <p14:tracePt t="30571" x="2192338" y="2974975"/>
          <p14:tracePt t="30578" x="2192338" y="2982913"/>
          <p14:tracePt t="30585" x="2192338" y="3000375"/>
          <p14:tracePt t="30599" x="2192338" y="3008313"/>
          <p14:tracePt t="30606" x="2192338" y="3025775"/>
          <p14:tracePt t="30620" x="2192338" y="3033713"/>
          <p14:tracePt t="30627" x="2192338" y="3041650"/>
          <p14:tracePt t="30635" x="2200275" y="3041650"/>
          <p14:tracePt t="30642" x="2200275" y="3051175"/>
          <p14:tracePt t="30648" x="2208213" y="3067050"/>
          <p14:tracePt t="30655" x="2217738" y="3076575"/>
          <p14:tracePt t="30662" x="2225675" y="3084513"/>
          <p14:tracePt t="30669" x="2243138" y="3101975"/>
          <p14:tracePt t="30677" x="2268538" y="3127375"/>
          <p14:tracePt t="30683" x="2293938" y="3152775"/>
          <p14:tracePt t="30691" x="2311400" y="3170238"/>
          <p14:tracePt t="30697" x="2327275" y="3186113"/>
          <p14:tracePt t="30704" x="2344738" y="3195638"/>
          <p14:tracePt t="30711" x="2362200" y="3203575"/>
          <p14:tracePt t="30718" x="2370138" y="3211513"/>
          <p14:tracePt t="30725" x="2379663" y="3221038"/>
          <p14:tracePt t="30732" x="2387600" y="3221038"/>
          <p14:tracePt t="30739" x="2395538" y="3228975"/>
          <p14:tracePt t="30746" x="2405063" y="3238500"/>
          <p14:tracePt t="30753" x="2413000" y="3238500"/>
          <p14:tracePt t="30760" x="2420938" y="3238500"/>
          <p14:tracePt t="30768" x="2430463" y="3246438"/>
          <p14:tracePt t="30774" x="2438400" y="3246438"/>
          <p14:tracePt t="30781" x="2446338" y="3246438"/>
          <p14:tracePt t="30788" x="2455863" y="3246438"/>
          <p14:tracePt t="30795" x="2463800" y="3246438"/>
          <p14:tracePt t="30802" x="2471738" y="3246438"/>
          <p14:tracePt t="30810" x="2489200" y="3246438"/>
          <p14:tracePt t="30816" x="2497138" y="3238500"/>
          <p14:tracePt t="30823" x="2506663" y="3238500"/>
          <p14:tracePt t="30830" x="2514600" y="3238500"/>
          <p14:tracePt t="30837" x="2524125" y="3228975"/>
          <p14:tracePt t="30844" x="2540000" y="3221038"/>
          <p14:tracePt t="30852" x="2557463" y="3211513"/>
          <p14:tracePt t="30858" x="2574925" y="3203575"/>
          <p14:tracePt t="30865" x="2608263" y="3186113"/>
          <p14:tracePt t="30872" x="2651125" y="3170238"/>
          <p14:tracePt t="30879" x="2676525" y="3160713"/>
          <p14:tracePt t="30886" x="2727325" y="3135313"/>
          <p14:tracePt t="30893" x="2760663" y="3119438"/>
          <p14:tracePt t="30902" x="2811463" y="3094038"/>
          <p14:tracePt t="30907" x="2838450" y="3084513"/>
          <p14:tracePt t="30914" x="2863850" y="3076575"/>
          <p14:tracePt t="30921" x="2879725" y="3067050"/>
          <p14:tracePt t="30928" x="2897188" y="3059113"/>
          <p14:tracePt t="30935" x="2914650" y="3051175"/>
          <p14:tracePt t="30943" x="2930525" y="3041650"/>
          <p14:tracePt t="30956" x="2947988" y="3033713"/>
          <p14:tracePt t="30970" x="2955925" y="3025775"/>
          <p14:tracePt t="30977" x="2973388" y="3016250"/>
          <p14:tracePt t="30985" x="2973388" y="3008313"/>
          <p14:tracePt t="30991" x="2982913" y="3008313"/>
          <p14:tracePt t="30998" x="2990850" y="3008313"/>
          <p14:tracePt t="31005" x="2998788" y="3000375"/>
          <p14:tracePt t="31012" x="3016250" y="3000375"/>
          <p14:tracePt t="31019" x="3041650" y="2990850"/>
          <p14:tracePt t="31027" x="3059113" y="2982913"/>
          <p14:tracePt t="31033" x="3084513" y="2974975"/>
          <p14:tracePt t="31040" x="3135313" y="2965450"/>
          <p14:tracePt t="31047" x="3178175" y="2965450"/>
          <p14:tracePt t="31054" x="3244850" y="2965450"/>
          <p14:tracePt t="31061" x="3322638" y="2965450"/>
          <p14:tracePt t="31068" x="3381375" y="2965450"/>
          <p14:tracePt t="31075" x="3432175" y="2965450"/>
          <p14:tracePt t="31082" x="3492500" y="2965450"/>
          <p14:tracePt t="31089" x="3551238" y="2965450"/>
          <p14:tracePt t="31096" x="3611563" y="2974975"/>
          <p14:tracePt t="31103" x="3670300" y="2982913"/>
          <p14:tracePt t="31110" x="3703638" y="2990850"/>
          <p14:tracePt t="31117" x="3738563" y="3000375"/>
          <p14:tracePt t="31124" x="3763963" y="3008313"/>
          <p14:tracePt t="31131" x="3781425" y="3016250"/>
          <p14:tracePt t="31138" x="3789363" y="3016250"/>
          <p14:tracePt t="31145" x="3806825" y="3025775"/>
          <p14:tracePt t="31160" x="3822700" y="3025775"/>
          <p14:tracePt t="31166" x="3822700" y="3033713"/>
          <p14:tracePt t="31173" x="3832225" y="3033713"/>
          <p14:tracePt t="31187" x="3840163" y="3033713"/>
          <p14:tracePt t="31201" x="3848100" y="3033713"/>
          <p14:tracePt t="31229" x="3857625" y="3033713"/>
          <p14:tracePt t="31250" x="3865563" y="3041650"/>
          <p14:tracePt t="31264" x="3873500" y="3041650"/>
          <p14:tracePt t="31271" x="3873500" y="3051175"/>
          <p14:tracePt t="31278" x="3883025" y="3051175"/>
          <p14:tracePt t="31292" x="3890963" y="3059113"/>
          <p14:tracePt t="31306" x="3900488" y="3059113"/>
          <p14:tracePt t="31313" x="3908425" y="3059113"/>
          <p14:tracePt t="31320" x="3916363" y="3059113"/>
          <p14:tracePt t="31335" x="3916363" y="3067050"/>
          <p14:tracePt t="31341" x="3925888" y="3067050"/>
          <p14:tracePt t="31348" x="3933825" y="3067050"/>
          <p14:tracePt t="31362" x="3941763" y="3067050"/>
          <p14:tracePt t="31369" x="3951288" y="3067050"/>
          <p14:tracePt t="31390" x="3959225" y="3067050"/>
          <p14:tracePt t="31397" x="3967163" y="3067050"/>
          <p14:tracePt t="31404" x="3976688" y="3076575"/>
          <p14:tracePt t="31425" x="3984625" y="3076575"/>
          <p14:tracePt t="31439" x="3992563" y="3076575"/>
          <p14:tracePt t="31460" x="4002088" y="3076575"/>
          <p14:tracePt t="31467" x="4010025" y="3076575"/>
          <p14:tracePt t="31474" x="4017963" y="3076575"/>
          <p14:tracePt t="31495" x="4035425" y="3084513"/>
          <p14:tracePt t="31502" x="4044950" y="3084513"/>
          <p14:tracePt t="31516" x="4052888" y="3094038"/>
          <p14:tracePt t="31523" x="4070350" y="3094038"/>
          <p14:tracePt t="31530" x="4078288" y="3101975"/>
          <p14:tracePt t="31537" x="4103688" y="3109913"/>
          <p14:tracePt t="31544" x="4129088" y="3119438"/>
          <p14:tracePt t="31551" x="4137025" y="3119438"/>
          <p14:tracePt t="31557" x="4162425" y="3127375"/>
          <p14:tracePt t="31564" x="4187825" y="3127375"/>
          <p14:tracePt t="31571" x="4214813" y="3135313"/>
          <p14:tracePt t="31578" x="4230688" y="3144838"/>
          <p14:tracePt t="31585" x="4256088" y="3160713"/>
          <p14:tracePt t="31593" x="4281488" y="3170238"/>
          <p14:tracePt t="31599" x="4306888" y="3178175"/>
          <p14:tracePt t="31606" x="4324350" y="3195638"/>
          <p14:tracePt t="31613" x="4349750" y="3203575"/>
          <p14:tracePt t="31621" x="4384675" y="3211513"/>
          <p14:tracePt t="31627" x="4410075" y="3228975"/>
          <p14:tracePt t="31635" x="4443413" y="3238500"/>
          <p14:tracePt t="31642" x="4460875" y="3238500"/>
          <p14:tracePt t="31649" x="4486275" y="3254375"/>
          <p14:tracePt t="31656" x="4511675" y="3254375"/>
          <p14:tracePt t="31662" x="4537075" y="3263900"/>
          <p14:tracePt t="31669" x="4554538" y="3271838"/>
          <p14:tracePt t="31677" x="4570413" y="3279775"/>
          <p14:tracePt t="31685" x="4587875" y="3279775"/>
          <p14:tracePt t="31690" x="4595813" y="3289300"/>
          <p14:tracePt t="31698" x="4613275" y="3289300"/>
          <p14:tracePt t="31705" x="4630738" y="3289300"/>
          <p14:tracePt t="31712" x="4630738" y="3297238"/>
          <p14:tracePt t="31718" x="4646613" y="3297238"/>
          <p14:tracePt t="31726" x="4656138" y="3297238"/>
          <p14:tracePt t="31732" x="4664075" y="3297238"/>
          <p14:tracePt t="31739" x="4673600" y="3297238"/>
          <p14:tracePt t="31746" x="4681538" y="3297238"/>
          <p14:tracePt t="31760" x="4689475" y="3297238"/>
          <p14:tracePt t="31768" x="4699000" y="3297238"/>
          <p14:tracePt t="31781" x="4706938" y="3297238"/>
          <p14:tracePt t="31788" x="4714875" y="3297238"/>
          <p14:tracePt t="31795" x="4724400" y="3297238"/>
          <p14:tracePt t="31817" x="4732338" y="3297238"/>
          <p14:tracePt t="31823" x="4740275" y="3297238"/>
          <p14:tracePt t="31830" x="4749800" y="3297238"/>
          <p14:tracePt t="31837" x="4757738" y="3297238"/>
          <p14:tracePt t="31844" x="4765675" y="3297238"/>
          <p14:tracePt t="31852" x="4775200" y="3297238"/>
          <p14:tracePt t="31858" x="4783138" y="3297238"/>
          <p14:tracePt t="31865" x="4791075" y="3297238"/>
          <p14:tracePt t="31872" x="4818063" y="3297238"/>
          <p14:tracePt t="31879" x="4833938" y="3297238"/>
          <p14:tracePt t="31886" x="4851400" y="3297238"/>
          <p14:tracePt t="31894" x="4876800" y="3297238"/>
          <p14:tracePt t="31902" x="4902200" y="3297238"/>
          <p14:tracePt t="31907" x="4935538" y="3297238"/>
          <p14:tracePt t="31914" x="4953000" y="3297238"/>
          <p14:tracePt t="31921" x="4987925" y="3297238"/>
          <p14:tracePt t="31928" x="5013325" y="3289300"/>
          <p14:tracePt t="31935" x="5029200" y="3289300"/>
          <p14:tracePt t="31943" x="5054600" y="3279775"/>
          <p14:tracePt t="31949" x="5080000" y="3271838"/>
          <p14:tracePt t="31956" x="5097463" y="3263900"/>
          <p14:tracePt t="31963" x="5114925" y="3254375"/>
          <p14:tracePt t="31970" x="5132388" y="3246438"/>
          <p14:tracePt t="31978" x="5140325" y="3238500"/>
          <p14:tracePt t="31985" x="5148263" y="3238500"/>
          <p14:tracePt t="31991" x="5165725" y="3238500"/>
          <p14:tracePt t="31998" x="5183188" y="3228975"/>
          <p14:tracePt t="32005" x="5183188" y="3221038"/>
          <p14:tracePt t="32012" x="5199063" y="3221038"/>
          <p14:tracePt t="32019" x="5208588" y="3211513"/>
          <p14:tracePt t="32027" x="5216525" y="3211513"/>
          <p14:tracePt t="32033" x="5224463" y="3211513"/>
          <p14:tracePt t="32047" x="5233988" y="3211513"/>
          <p14:tracePt t="32054" x="5241925" y="3211513"/>
          <p14:tracePt t="32061" x="5249863" y="3211513"/>
          <p14:tracePt t="32077" x="5259388" y="3211513"/>
          <p14:tracePt t="32089" x="5267325" y="3211513"/>
          <p14:tracePt t="32103" x="5276850" y="3211513"/>
          <p14:tracePt t="32138" x="5284788" y="3211513"/>
          <p14:tracePt t="32153" x="5292725" y="3211513"/>
          <p14:tracePt t="32160" x="5292725" y="3221038"/>
          <p14:tracePt t="32174" x="5292725" y="3228975"/>
          <p14:tracePt t="32187" x="5302250" y="3228975"/>
          <p14:tracePt t="32201" x="5310188" y="3228975"/>
          <p14:tracePt t="32208" x="5310188" y="3238500"/>
          <p14:tracePt t="32216" x="5318125" y="3238500"/>
          <p14:tracePt t="32222" x="5318125" y="3246438"/>
          <p14:tracePt t="32236" x="5327650" y="3246438"/>
          <p14:tracePt t="32243" x="5335588" y="3246438"/>
          <p14:tracePt t="32257" x="5335588" y="3254375"/>
          <p14:tracePt t="32264" x="5343525" y="3254375"/>
          <p14:tracePt t="32271" x="5343525" y="3263900"/>
          <p14:tracePt t="32279" x="5353050" y="3263900"/>
          <p14:tracePt t="32285" x="5360988" y="3271838"/>
          <p14:tracePt t="32321" x="5368925" y="3279775"/>
          <p14:tracePt t="32384" x="5368925" y="3289300"/>
          <p14:tracePt t="32433" x="5368925" y="3297238"/>
          <p14:tracePt t="32446" x="5368925" y="3305175"/>
          <p14:tracePt t="32460" x="5368925" y="3314700"/>
          <p14:tracePt t="32495" x="5378450" y="3314700"/>
          <p14:tracePt t="32552" x="5386388" y="3314700"/>
          <p14:tracePt t="32881" x="5386388" y="3322638"/>
          <p14:tracePt t="32887" x="5394325" y="3322638"/>
          <p14:tracePt t="32901" x="5394325" y="3330575"/>
          <p14:tracePt t="32908" x="5403850" y="3330575"/>
          <p14:tracePt t="32936" x="5411788" y="3340100"/>
          <p14:tracePt t="32942" x="5421313" y="3340100"/>
          <p14:tracePt t="32950" x="5421313" y="3348038"/>
          <p14:tracePt t="32957" x="5429250" y="3348038"/>
          <p14:tracePt t="32971" x="5437188" y="3348038"/>
          <p14:tracePt t="32985" x="5446713" y="3355975"/>
          <p14:tracePt t="32992" x="5454650" y="3355975"/>
          <p14:tracePt t="33006" x="5454650" y="3365500"/>
          <p14:tracePt t="33013" x="5462588" y="3365500"/>
          <p14:tracePt t="33041" x="5472113" y="3365500"/>
          <p14:tracePt t="33062" x="5480050" y="3365500"/>
          <p14:tracePt t="33090" x="5487988" y="3373438"/>
          <p14:tracePt t="33111" x="5497513" y="3373438"/>
          <p14:tracePt t="33125" x="5505450" y="3373438"/>
          <p14:tracePt t="33139" x="5513388" y="3373438"/>
          <p14:tracePt t="33146" x="5522913" y="3382963"/>
          <p14:tracePt t="33167" x="5530850" y="3382963"/>
          <p14:tracePt t="33174" x="5538788" y="3390900"/>
          <p14:tracePt t="33181" x="5548313" y="3390900"/>
          <p14:tracePt t="33216" x="5556250" y="3390900"/>
          <p14:tracePt t="33229" x="5565775" y="3390900"/>
          <p14:tracePt t="33272" x="5573713" y="3390900"/>
          <p14:tracePt t="33301" x="5581650" y="3390900"/>
          <p14:tracePt t="33406" x="5591175" y="3390900"/>
          <p14:tracePt t="33461" x="5599113" y="3390900"/>
          <p14:tracePt t="33475" x="5607050" y="3390900"/>
          <p14:tracePt t="33510" x="5616575" y="3390900"/>
          <p14:tracePt t="33524" x="5624513" y="3390900"/>
          <p14:tracePt t="33544" x="5632450" y="3390900"/>
          <p14:tracePt t="33566" x="5641975" y="3390900"/>
          <p14:tracePt t="33572" x="5649913" y="3390900"/>
          <p14:tracePt t="33586" x="5657850" y="3390900"/>
          <p14:tracePt t="33593" x="5667375" y="3390900"/>
          <p14:tracePt t="33607" x="5675313" y="3390900"/>
          <p14:tracePt t="33621" x="5683250" y="3390900"/>
          <p14:tracePt t="33628" x="5692775" y="3390900"/>
          <p14:tracePt t="33642" x="5700713" y="3390900"/>
          <p14:tracePt t="33650" x="5708650" y="3390900"/>
          <p14:tracePt t="33656" x="5718175" y="3390900"/>
          <p14:tracePt t="33671" x="5726113" y="3390900"/>
          <p14:tracePt t="33677" x="5735638" y="3390900"/>
          <p14:tracePt t="33692" x="5743575" y="3390900"/>
          <p14:tracePt t="33698" x="5751513" y="3390900"/>
          <p14:tracePt t="33705" x="5761038" y="3390900"/>
          <p14:tracePt t="33727" x="5768975" y="3390900"/>
          <p14:tracePt t="33740" x="5776913" y="3390900"/>
          <p14:tracePt t="33775" x="5786438" y="3390900"/>
          <p14:tracePt t="33782" x="5794375" y="3390900"/>
          <p14:tracePt t="33789" x="5802313" y="3390900"/>
          <p14:tracePt t="33811" x="5811838" y="3390900"/>
          <p14:tracePt t="33817" x="5819775" y="3390900"/>
          <p14:tracePt t="33838" x="5827713" y="3390900"/>
          <p14:tracePt t="33845" x="5837238" y="3390900"/>
          <p14:tracePt t="33859" x="5845175" y="3390900"/>
          <p14:tracePt t="33894" x="5853113" y="3390900"/>
          <p14:tracePt t="33916" x="5862638" y="3390900"/>
          <p14:tracePt t="33943" x="5870575" y="3390900"/>
          <p14:tracePt t="33957" x="5880100" y="3390900"/>
          <p14:tracePt t="33992" x="5888038" y="3390900"/>
          <p14:tracePt t="34001" x="5895975" y="3390900"/>
          <p14:tracePt t="34013" x="5905500" y="3390900"/>
          <p14:tracePt t="34027" x="5913438" y="3390900"/>
          <p14:tracePt t="34034" x="5921375" y="3390900"/>
          <p14:tracePt t="34048" x="5930900" y="3390900"/>
          <p14:tracePt t="34055" x="5938838" y="3390900"/>
          <p14:tracePt t="34062" x="5946775" y="3390900"/>
          <p14:tracePt t="34076" x="5964238" y="3390900"/>
          <p14:tracePt t="34083" x="5972175" y="3390900"/>
          <p14:tracePt t="34097" x="5989638" y="3390900"/>
          <p14:tracePt t="34111" x="5997575" y="3390900"/>
          <p14:tracePt t="34118" x="6015038" y="3390900"/>
          <p14:tracePt t="34132" x="6024563" y="3390900"/>
          <p14:tracePt t="34140" x="6032500" y="3390900"/>
          <p14:tracePt t="34146" x="6040438" y="3390900"/>
          <p14:tracePt t="34167" x="6049963" y="3390900"/>
          <p14:tracePt t="34174" x="6057900" y="3390900"/>
          <p14:tracePt t="34188" x="6065838" y="3390900"/>
          <p14:tracePt t="34195" x="6075363" y="3390900"/>
          <p14:tracePt t="34209" x="6083300" y="3390900"/>
          <p14:tracePt t="34223" x="6091238" y="3390900"/>
          <p14:tracePt t="34230" x="6100763" y="3390900"/>
          <p14:tracePt t="34244" x="6108700" y="3390900"/>
          <p14:tracePt t="34258" x="6116638" y="3390900"/>
          <p14:tracePt t="34272" x="6126163" y="3390900"/>
          <p14:tracePt t="34279" x="6134100" y="3390900"/>
          <p14:tracePt t="34293" x="6142038" y="3390900"/>
          <p14:tracePt t="34328" x="6151563" y="3390900"/>
          <p14:tracePt t="34342" x="6159500" y="3390900"/>
          <p14:tracePt t="34426" x="6167438" y="3390900"/>
          <p14:tracePt t="35350" x="6176963" y="3390900"/>
          <p14:tracePt t="35371" x="6184900" y="3390900"/>
          <p14:tracePt t="35399" x="6194425" y="3390900"/>
          <p14:tracePt t="35419" x="6202363" y="3390900"/>
          <p14:tracePt t="35448" x="6210300" y="3390900"/>
          <p14:tracePt t="35454" x="6219825" y="3390900"/>
          <p14:tracePt t="35475" x="6227763" y="3390900"/>
          <p14:tracePt t="35511" x="6235700" y="3390900"/>
          <p14:tracePt t="35525" x="6245225" y="3390900"/>
          <p14:tracePt t="35552" x="6253163" y="3390900"/>
          <p14:tracePt t="35581" x="6261100" y="3390900"/>
          <p14:tracePt t="35638" x="6270625" y="3390900"/>
          <p14:tracePt t="36617" x="6278563" y="3390900"/>
          <p14:tracePt t="36623" x="6286500" y="3390900"/>
          <p14:tracePt t="36636" x="6296025" y="3390900"/>
          <p14:tracePt t="36643" x="6303963" y="3390900"/>
          <p14:tracePt t="36657" x="6311900" y="3390900"/>
          <p14:tracePt t="36671" x="6321425" y="3390900"/>
          <p14:tracePt t="36678" x="6329363" y="3390900"/>
          <p14:tracePt t="36692" x="6338888" y="3390900"/>
          <p14:tracePt t="36699" x="6346825" y="3390900"/>
          <p14:tracePt t="36720" x="6354763" y="3390900"/>
          <p14:tracePt t="36748" x="6364288" y="3390900"/>
          <p14:tracePt t="36784" x="6372225" y="3390900"/>
          <p14:tracePt t="36825" x="6380163" y="3390900"/>
          <p14:tracePt t="36840" x="6389688" y="3390900"/>
          <p14:tracePt t="36875" x="6397625" y="3390900"/>
          <p14:tracePt t="36909" x="6405563" y="3390900"/>
          <p14:tracePt t="36923" x="6415088" y="3390900"/>
          <p14:tracePt t="36951" x="6423025" y="3390900"/>
          <p14:tracePt t="36965" x="6430963" y="3390900"/>
          <p14:tracePt t="36986" x="6440488" y="3390900"/>
          <p14:tracePt t="37008" x="6448425" y="3390900"/>
          <p14:tracePt t="37021" x="6456363" y="3390900"/>
          <p14:tracePt t="37058" x="6465888" y="3390900"/>
          <p14:tracePt t="37070" x="6473825" y="3390900"/>
          <p14:tracePt t="37177" x="6483350" y="3390900"/>
          <p14:tracePt t="37254" x="6491288" y="3390900"/>
          <p14:tracePt t="37273" x="6499225" y="3390900"/>
          <p14:tracePt t="37315" x="6508750" y="3390900"/>
          <p14:tracePt t="37330" x="6516688" y="3390900"/>
          <p14:tracePt t="37365" x="6524625" y="3390900"/>
          <p14:tracePt t="37406" x="6534150" y="3390900"/>
          <p14:tracePt t="37455" x="6542088" y="3390900"/>
          <p14:tracePt t="38506" x="6550025" y="3390900"/>
          <p14:tracePt t="38532" x="6559550" y="3390900"/>
          <p14:tracePt t="38553" x="6567488" y="3390900"/>
          <p14:tracePt t="38560" x="6575425" y="3390900"/>
          <p14:tracePt t="38566" x="6584950" y="3390900"/>
          <p14:tracePt t="38595" x="6592888" y="3390900"/>
          <p14:tracePt t="38609" x="6600825" y="3390900"/>
          <p14:tracePt t="38636" x="6610350" y="3390900"/>
          <p14:tracePt t="38657" x="6618288" y="3390900"/>
          <p14:tracePt t="38664" x="6626225" y="3390900"/>
          <p14:tracePt t="38678" x="6626225" y="3398838"/>
          <p14:tracePt t="38685" x="6635750" y="3398838"/>
          <p14:tracePt t="38692" x="6643688" y="3398838"/>
          <p14:tracePt t="38713" x="6653213" y="3398838"/>
          <p14:tracePt t="38720" x="6661150" y="3398838"/>
          <p14:tracePt t="38741" x="6669088" y="3398838"/>
          <p14:tracePt t="38755" x="6678613" y="3398838"/>
          <p14:tracePt t="38762" x="6686550" y="3398838"/>
          <p14:tracePt t="38797" x="6694488" y="3398838"/>
          <p14:tracePt t="38811" x="6704013" y="3398838"/>
          <p14:tracePt t="38847" x="6711950" y="3398838"/>
          <p14:tracePt t="38861" x="6719888" y="3398838"/>
          <p14:tracePt t="38874" x="6729413" y="3398838"/>
          <p14:tracePt t="38909" x="6737350" y="3398838"/>
          <p14:tracePt t="38924" x="6745288" y="3398838"/>
          <p14:tracePt t="38952" x="6754813" y="3398838"/>
          <p14:tracePt t="38965" x="6762750" y="3398838"/>
          <p14:tracePt t="38979" x="6770688" y="3398838"/>
          <p14:tracePt t="39015" x="6780213" y="3398838"/>
          <p14:tracePt t="39036" x="6788150" y="3398838"/>
          <p14:tracePt t="39063" x="6797675" y="3398838"/>
          <p14:tracePt t="39070" x="6805613" y="3398838"/>
          <p14:tracePt t="39077" x="6813550" y="3398838"/>
          <p14:tracePt t="39091" x="6823075" y="3398838"/>
          <p14:tracePt t="39105" x="6831013" y="3398838"/>
          <p14:tracePt t="39126" x="6838950" y="3398838"/>
          <p14:tracePt t="39133" x="6848475" y="3398838"/>
          <p14:tracePt t="39140" x="6856413" y="3398838"/>
          <p14:tracePt t="39175" x="6864350" y="3398838"/>
          <p14:tracePt t="39189" x="6873875" y="3398838"/>
          <p14:tracePt t="39203" x="6881813" y="3398838"/>
          <p14:tracePt t="39210" x="6889750" y="3398838"/>
          <p14:tracePt t="39224" x="6899275" y="3398838"/>
          <p14:tracePt t="39245" x="6907213" y="3398838"/>
          <p14:tracePt t="39252" x="6915150" y="3398838"/>
          <p14:tracePt t="39273" x="6924675" y="3398838"/>
          <p14:tracePt t="39280" x="6932613" y="3398838"/>
          <p14:tracePt t="39294" x="6950075" y="3398838"/>
          <p14:tracePt t="39301" x="6958013" y="3398838"/>
          <p14:tracePt t="39315" x="6975475" y="3398838"/>
          <p14:tracePt t="39322" x="6983413" y="3398838"/>
          <p14:tracePt t="39336" x="7000875" y="3398838"/>
          <p14:tracePt t="39343" x="7008813" y="3398838"/>
          <p14:tracePt t="39357" x="7018338" y="3398838"/>
          <p14:tracePt t="39364" x="7034213" y="3398838"/>
          <p14:tracePt t="39378" x="7043738" y="3398838"/>
          <p14:tracePt t="39385" x="7051675" y="3398838"/>
          <p14:tracePt t="39399" x="7059613" y="3398838"/>
          <p14:tracePt t="39405" x="7069138" y="3398838"/>
          <p14:tracePt t="39427" x="7077075" y="3398838"/>
          <p14:tracePt t="39441" x="7085013" y="3398838"/>
          <p14:tracePt t="39455" x="7094538" y="3398838"/>
          <p14:tracePt t="39741" x="7094538" y="3390900"/>
          <p14:tracePt t="40107" x="7085013" y="3390900"/>
          <p14:tracePt t="40114" x="7077075" y="3390900"/>
          <p14:tracePt t="40119" x="7069138" y="3382963"/>
          <p14:tracePt t="40126" x="7051675" y="3382963"/>
          <p14:tracePt t="40133" x="7043738" y="3373438"/>
          <p14:tracePt t="40140" x="7018338" y="3373438"/>
          <p14:tracePt t="40147" x="7000875" y="3365500"/>
          <p14:tracePt t="40155" x="6975475" y="3365500"/>
          <p14:tracePt t="40161" x="6958013" y="3355975"/>
          <p14:tracePt t="40168" x="6932613" y="3348038"/>
          <p14:tracePt t="40175" x="6907213" y="3340100"/>
          <p14:tracePt t="40182" x="6899275" y="3330575"/>
          <p14:tracePt t="40189" x="6881813" y="3330575"/>
          <p14:tracePt t="40197" x="6864350" y="3330575"/>
          <p14:tracePt t="40203" x="6848475" y="3322638"/>
          <p14:tracePt t="40210" x="6831013" y="3314700"/>
          <p14:tracePt t="40217" x="6805613" y="3305175"/>
          <p14:tracePt t="40224" x="6780213" y="3297238"/>
          <p14:tracePt t="40231" x="6754813" y="3289300"/>
          <p14:tracePt t="40238" x="6719888" y="3289300"/>
          <p14:tracePt t="40245" x="6686550" y="3279775"/>
          <p14:tracePt t="40252" x="6653213" y="3279775"/>
          <p14:tracePt t="40259" x="6610350" y="3271838"/>
          <p14:tracePt t="40266" x="6550025" y="3254375"/>
          <p14:tracePt t="40273" x="6516688" y="3246438"/>
          <p14:tracePt t="40280" x="6483350" y="3238500"/>
          <p14:tracePt t="40287" x="6465888" y="3238500"/>
          <p14:tracePt t="40294" x="6440488" y="3238500"/>
          <p14:tracePt t="40301" x="6415088" y="3238500"/>
          <p14:tracePt t="40308" x="6389688" y="3228975"/>
          <p14:tracePt t="40315" x="6372225" y="3228975"/>
          <p14:tracePt t="40322" x="6346825" y="3221038"/>
          <p14:tracePt t="40330" x="6311900" y="3221038"/>
          <p14:tracePt t="40336" x="6278563" y="3221038"/>
          <p14:tracePt t="40343" x="6235700" y="3211513"/>
          <p14:tracePt t="40350" x="6194425" y="3211513"/>
          <p14:tracePt t="40357" x="6134100" y="3195638"/>
          <p14:tracePt t="40364" x="6091238" y="3195638"/>
          <p14:tracePt t="40372" x="6057900" y="3195638"/>
          <p14:tracePt t="40378" x="6032500" y="3195638"/>
          <p14:tracePt t="40385" x="5997575" y="3195638"/>
          <p14:tracePt t="40392" x="5972175" y="3195638"/>
          <p14:tracePt t="40399" x="5938838" y="3203575"/>
          <p14:tracePt t="40406" x="5905500" y="3203575"/>
          <p14:tracePt t="40413" x="5888038" y="3203575"/>
          <p14:tracePt t="40420" x="5853113" y="3211513"/>
          <p14:tracePt t="40427" x="5811838" y="3211513"/>
          <p14:tracePt t="40434" x="5751513" y="3228975"/>
          <p14:tracePt t="40441" x="5700713" y="3238500"/>
          <p14:tracePt t="40448" x="5649913" y="3238500"/>
          <p14:tracePt t="40455" x="5599113" y="3246438"/>
          <p14:tracePt t="40462" x="5556250" y="3246438"/>
          <p14:tracePt t="40469" x="5522913" y="3246438"/>
          <p14:tracePt t="40476" x="5505450" y="3254375"/>
          <p14:tracePt t="40483" x="5480050" y="3263900"/>
          <p14:tracePt t="40490" x="5454650" y="3263900"/>
          <p14:tracePt t="40496" x="5429250" y="3263900"/>
          <p14:tracePt t="40505" x="5411788" y="3271838"/>
          <p14:tracePt t="40511" x="5386388" y="3279775"/>
          <p14:tracePt t="40518" x="5353050" y="3289300"/>
          <p14:tracePt t="40525" x="5310188" y="3297238"/>
          <p14:tracePt t="40532" x="5259388" y="3322638"/>
          <p14:tracePt t="40538" x="5216525" y="3330575"/>
          <p14:tracePt t="40546" x="5191125" y="3348038"/>
          <p14:tracePt t="40552" x="5157788" y="3365500"/>
          <p14:tracePt t="40560" x="5132388" y="3365500"/>
          <p14:tracePt t="40567" x="5106988" y="3373438"/>
          <p14:tracePt t="40574" x="5097463" y="3382963"/>
          <p14:tracePt t="40580" x="5080000" y="3390900"/>
          <p14:tracePt t="40588" x="5064125" y="3390900"/>
          <p14:tracePt t="40594" x="5064125" y="3398838"/>
          <p14:tracePt t="40601" x="5054600" y="3398838"/>
          <p14:tracePt t="40608" x="5046663" y="3398838"/>
          <p14:tracePt t="40615" x="5038725" y="3408363"/>
          <p14:tracePt t="40623" x="5029200" y="3416300"/>
          <p14:tracePt t="40630" x="5021263" y="3424238"/>
          <p14:tracePt t="40636" x="5013325" y="3433763"/>
          <p14:tracePt t="40644" x="5003800" y="3441700"/>
          <p14:tracePt t="40651" x="4995863" y="3449638"/>
          <p14:tracePt t="40658" x="4987925" y="3449638"/>
          <p14:tracePt t="40665" x="4987925" y="3459163"/>
          <p14:tracePt t="40672" x="4978400" y="3467100"/>
          <p14:tracePt t="40680" x="4970463" y="3475038"/>
          <p14:tracePt t="40700" x="4970463" y="3484563"/>
          <p14:tracePt t="40706" x="4970463" y="3492500"/>
          <p14:tracePt t="40713" x="4962525" y="3492500"/>
          <p14:tracePt t="40727" x="4953000" y="3502025"/>
          <p14:tracePt t="40741" x="4945063" y="3509963"/>
          <p14:tracePt t="40748" x="4945063" y="3517900"/>
          <p14:tracePt t="40763" x="4945063" y="3527425"/>
          <p14:tracePt t="40769" x="4945063" y="3535363"/>
          <p14:tracePt t="40783" x="4945063" y="3543300"/>
          <p14:tracePt t="40797" x="4945063" y="3552825"/>
          <p14:tracePt t="40804" x="4945063" y="3560763"/>
          <p14:tracePt t="40818" x="4945063" y="3568700"/>
          <p14:tracePt t="40825" x="4945063" y="3578225"/>
          <p14:tracePt t="40839" x="4945063" y="3586163"/>
          <p14:tracePt t="40846" x="4945063" y="3594100"/>
          <p14:tracePt t="40861" x="4945063" y="3603625"/>
          <p14:tracePt t="40867" x="4953000" y="3611563"/>
          <p14:tracePt t="40881" x="4962525" y="3619500"/>
          <p14:tracePt t="40896" x="4962525" y="3629025"/>
          <p14:tracePt t="40902" x="4962525" y="3636963"/>
          <p14:tracePt t="40916" x="4970463" y="3646488"/>
          <p14:tracePt t="40923" x="4978400" y="3654425"/>
          <p14:tracePt t="40938" x="4978400" y="3662363"/>
          <p14:tracePt t="40944" x="4987925" y="3662363"/>
          <p14:tracePt t="40951" x="4995863" y="3671888"/>
          <p14:tracePt t="40958" x="5003800" y="3679825"/>
          <p14:tracePt t="40972" x="5013325" y="3687763"/>
          <p14:tracePt t="40979" x="5021263" y="3687763"/>
          <p14:tracePt t="40986" x="5021263" y="3697288"/>
          <p14:tracePt t="41001" x="5029200" y="3697288"/>
          <p14:tracePt t="41007" x="5038725" y="3705225"/>
          <p14:tracePt t="41021" x="5046663" y="3705225"/>
          <p14:tracePt t="41035" x="5054600" y="3713163"/>
          <p14:tracePt t="41049" x="5064125" y="3722688"/>
          <p14:tracePt t="41063" x="5072063" y="3722688"/>
          <p14:tracePt t="41071" x="5080000" y="3722688"/>
          <p14:tracePt t="41084" x="5089525" y="3730625"/>
          <p14:tracePt t="41091" x="5097463" y="3730625"/>
          <p14:tracePt t="41098" x="5106988" y="3738563"/>
          <p14:tracePt t="41105" x="5114925" y="3738563"/>
          <p14:tracePt t="41113" x="5122863" y="3748088"/>
          <p14:tracePt t="41119" x="5132388" y="3748088"/>
          <p14:tracePt t="41133" x="5148263" y="3748088"/>
          <p14:tracePt t="41140" x="5157788" y="3748088"/>
          <p14:tracePt t="41147" x="5157788" y="3756025"/>
          <p14:tracePt t="41155" x="5173663" y="3756025"/>
          <p14:tracePt t="41161" x="5173663" y="3763963"/>
          <p14:tracePt t="41168" x="5183188" y="3763963"/>
          <p14:tracePt t="41175" x="5191125" y="3763963"/>
          <p14:tracePt t="41182" x="5199063" y="3763963"/>
          <p14:tracePt t="41203" x="5208588" y="3763963"/>
          <p14:tracePt t="41211" x="5216525" y="3763963"/>
          <p14:tracePt t="41224" x="5224463" y="3763963"/>
          <p14:tracePt t="41231" x="5233988" y="3763963"/>
          <p14:tracePt t="41245" x="5241925" y="3763963"/>
          <p14:tracePt t="41259" x="5249863" y="3763963"/>
          <p14:tracePt t="41266" x="5259388" y="3763963"/>
          <p14:tracePt t="41280" x="5267325" y="3763963"/>
          <p14:tracePt t="41294" x="5276850" y="3763963"/>
          <p14:tracePt t="41301" x="5284788" y="3763963"/>
          <p14:tracePt t="41315" x="5292725" y="3763963"/>
          <p14:tracePt t="41322" x="5302250" y="3763963"/>
          <p14:tracePt t="41343" x="5310188" y="3763963"/>
          <p14:tracePt t="41350" x="5318125" y="3763963"/>
          <p14:tracePt t="41357" x="5327650" y="3763963"/>
          <p14:tracePt t="41371" x="5335588" y="3763963"/>
          <p14:tracePt t="41378" x="5343525" y="3763963"/>
          <p14:tracePt t="41392" x="5360988" y="3763963"/>
          <p14:tracePt t="41399" x="5368925" y="3763963"/>
          <p14:tracePt t="41413" x="5378450" y="3763963"/>
          <p14:tracePt t="41420" x="5386388" y="3763963"/>
          <p14:tracePt t="41427" x="5394325" y="3773488"/>
          <p14:tracePt t="41448" x="5403850" y="3773488"/>
          <p14:tracePt t="41455" x="5421313" y="3773488"/>
          <p14:tracePt t="41469" x="5429250" y="3773488"/>
          <p14:tracePt t="41476" x="5437188" y="3773488"/>
          <p14:tracePt t="41490" x="5446713" y="3773488"/>
          <p14:tracePt t="41497" x="5462588" y="3773488"/>
          <p14:tracePt t="41511" x="5472113" y="3781425"/>
          <p14:tracePt t="41518" x="5480050" y="3781425"/>
          <p14:tracePt t="41525" x="5487988" y="3781425"/>
          <p14:tracePt t="41539" x="5497513" y="3781425"/>
          <p14:tracePt t="41546" x="5505450" y="3781425"/>
          <p14:tracePt t="41567" x="5513388" y="3781425"/>
          <p14:tracePt t="41574" x="5522913" y="3781425"/>
          <p14:tracePt t="41581" x="5530850" y="3781425"/>
          <p14:tracePt t="41595" x="5538788" y="3781425"/>
          <p14:tracePt t="41602" x="5548313" y="3781425"/>
          <p14:tracePt t="41616" x="5556250" y="3781425"/>
          <p14:tracePt t="41623" x="5565775" y="3781425"/>
          <p14:tracePt t="41637" x="5573713" y="3781425"/>
          <p14:tracePt t="41651" x="5581650" y="3781425"/>
          <p14:tracePt t="41658" x="5591175" y="3781425"/>
          <p14:tracePt t="41672" x="5599113" y="3781425"/>
          <p14:tracePt t="41693" x="5607050" y="3781425"/>
          <p14:tracePt t="41721" x="5616575" y="3781425"/>
          <p14:tracePt t="41735" x="5624513" y="3781425"/>
          <p14:tracePt t="41756" x="5632450" y="3781425"/>
          <p14:tracePt t="41784" x="5641975" y="3781425"/>
          <p14:tracePt t="41805" x="5649913" y="3781425"/>
          <p14:tracePt t="41863" x="5657850" y="3781425"/>
          <p14:tracePt t="42220" x="5667375" y="3781425"/>
          <p14:tracePt t="42238" x="5675313" y="3781425"/>
          <p14:tracePt t="42281" x="5683250" y="3781425"/>
          <p14:tracePt t="42308" x="5692775" y="3781425"/>
          <p14:tracePt t="42372" x="5700713" y="3781425"/>
          <p14:tracePt t="42470" x="5708650" y="3781425"/>
          <p14:tracePt t="42994" x="5718175" y="3781425"/>
          <p14:tracePt t="43015" x="5726113" y="3781425"/>
          <p14:tracePt t="43021" x="5735638" y="3781425"/>
          <p14:tracePt t="43035" x="5743575" y="3781425"/>
          <p14:tracePt t="43049" x="5751513" y="3781425"/>
          <p14:tracePt t="43063" x="5761038" y="3781425"/>
          <p14:tracePt t="43099" x="5768975" y="3781425"/>
          <p14:tracePt t="44059" x="5776913" y="3781425"/>
          <p14:tracePt t="44071" x="5786438" y="3781425"/>
          <p14:tracePt t="44077" x="5794375" y="3781425"/>
          <p14:tracePt t="44084" x="5802313" y="3781425"/>
          <p14:tracePt t="44113" x="5811838" y="3781425"/>
          <p14:tracePt t="44126" x="5819775" y="3781425"/>
          <p14:tracePt t="44163" x="5827713" y="3781425"/>
          <p14:tracePt t="44267" x="5837238" y="3781425"/>
          <p14:tracePt t="44316" x="5837238" y="3773488"/>
          <p14:tracePt t="44394" x="5845175" y="3773488"/>
          <p14:tracePt t="44421" x="5853113" y="3773488"/>
          <p14:tracePt t="44434" x="5862638" y="3773488"/>
          <p14:tracePt t="44456" x="5870575" y="3773488"/>
          <p14:tracePt t="44469" x="5880100" y="3773488"/>
          <p14:tracePt t="44483" x="5888038" y="3773488"/>
          <p14:tracePt t="44491" x="5895975" y="3773488"/>
          <p14:tracePt t="44497" x="5905500" y="3773488"/>
          <p14:tracePt t="44526" x="5913438" y="3773488"/>
          <p14:tracePt t="44546" x="5921375" y="3773488"/>
          <p14:tracePt t="44575" x="5930900" y="3773488"/>
          <p14:tracePt t="44595" x="5938838" y="3773488"/>
          <p14:tracePt t="44616" x="5946775" y="3773488"/>
          <p14:tracePt t="44645" x="5956300" y="3773488"/>
          <p14:tracePt t="44665" x="5964238" y="3773488"/>
          <p14:tracePt t="44702" x="5972175" y="3773488"/>
          <p14:tracePt t="44714" x="5981700" y="3773488"/>
          <p14:tracePt t="44735" x="5989638" y="3773488"/>
          <p14:tracePt t="44770" x="5997575" y="3773488"/>
          <p14:tracePt t="44784" x="6007100" y="3773488"/>
          <p14:tracePt t="44805" x="6015038" y="3773488"/>
          <p14:tracePt t="44812" x="6024563" y="3773488"/>
          <p14:tracePt t="44819" x="6032500" y="3773488"/>
          <p14:tracePt t="44840" x="6040438" y="3773488"/>
          <p14:tracePt t="44847" x="6049963" y="3773488"/>
          <p14:tracePt t="44860" x="6057900" y="3773488"/>
          <p14:tracePt t="44868" x="6065838" y="3773488"/>
          <p14:tracePt t="44882" x="6075363" y="3773488"/>
          <p14:tracePt t="44896" x="6083300" y="3773488"/>
          <p14:tracePt t="44903" x="6091238" y="3773488"/>
          <p14:tracePt t="44917" x="6100763" y="3773488"/>
          <p14:tracePt t="44931" x="6108700" y="3773488"/>
          <p14:tracePt t="44952" x="6116638" y="3773488"/>
          <p14:tracePt t="44980" x="6126163" y="3773488"/>
          <p14:tracePt t="45022" x="6134100" y="3773488"/>
          <p14:tracePt t="45064" x="6142038" y="3773488"/>
          <p14:tracePt t="45078" x="6151563" y="3773488"/>
          <p14:tracePt t="45113" x="6159500" y="3773488"/>
          <p14:tracePt t="45141" x="6167438" y="3773488"/>
          <p14:tracePt t="45155" x="6176963" y="3773488"/>
          <p14:tracePt t="45183" x="6184900" y="3773488"/>
          <p14:tracePt t="45204" x="6194425" y="3773488"/>
          <p14:tracePt t="45232" x="6202363" y="3773488"/>
          <p14:tracePt t="45238" x="6210300" y="3773488"/>
          <p14:tracePt t="45246" x="6219825" y="3773488"/>
          <p14:tracePt t="45252" x="6219825" y="3763963"/>
          <p14:tracePt t="45259" x="6235700" y="3763963"/>
          <p14:tracePt t="45266" x="6253163" y="3756025"/>
          <p14:tracePt t="45273" x="6261100" y="3756025"/>
          <p14:tracePt t="45280" x="6278563" y="3756025"/>
          <p14:tracePt t="45287" x="6286500" y="3748088"/>
          <p14:tracePt t="45295" x="6311900" y="3748088"/>
          <p14:tracePt t="45301" x="6329363" y="3748088"/>
          <p14:tracePt t="45308" x="6338888" y="3738563"/>
          <p14:tracePt t="45315" x="6354763" y="3738563"/>
          <p14:tracePt t="45322" x="6364288" y="3738563"/>
          <p14:tracePt t="45329" x="6372225" y="3730625"/>
          <p14:tracePt t="45980" x="6380163" y="3730625"/>
          <p14:tracePt t="45987" x="6397625" y="3730625"/>
          <p14:tracePt t="45994" x="6405563" y="3730625"/>
          <p14:tracePt t="46001" x="6415088" y="3730625"/>
          <p14:tracePt t="46008" x="6423025" y="3730625"/>
          <p14:tracePt t="46015" x="6430963" y="3730625"/>
          <p14:tracePt t="46022" x="6440488" y="3730625"/>
          <p14:tracePt t="46029" x="6448425" y="3730625"/>
          <p14:tracePt t="46036" x="6456363" y="3730625"/>
          <p14:tracePt t="46043" x="6465888" y="3730625"/>
          <p14:tracePt t="46050" x="6473825" y="3730625"/>
          <p14:tracePt t="46064" x="6483350" y="3730625"/>
          <p14:tracePt t="46071" x="6491288" y="3730625"/>
          <p14:tracePt t="46093" x="6499225" y="3730625"/>
          <p14:tracePt t="46113" x="6508750" y="3730625"/>
          <p14:tracePt t="46127" x="6516688" y="3730625"/>
          <p14:tracePt t="46267" x="6524625" y="3730625"/>
          <p14:tracePt t="46280" x="6534150" y="3730625"/>
          <p14:tracePt t="46302" x="6542088" y="3730625"/>
          <p14:tracePt t="46309" x="6550025" y="3730625"/>
          <p14:tracePt t="46316" x="6559550" y="3730625"/>
          <p14:tracePt t="46337" x="6567488" y="3730625"/>
          <p14:tracePt t="46344" x="6575425" y="3730625"/>
          <p14:tracePt t="46358" x="6584950" y="3730625"/>
          <p14:tracePt t="46371" x="6592888" y="3730625"/>
          <p14:tracePt t="46386" x="6600825" y="3730625"/>
          <p14:tracePt t="46421" x="6610350" y="3730625"/>
          <p14:tracePt t="46441" x="6618288" y="3730625"/>
          <p14:tracePt t="46469" x="6626225" y="3730625"/>
          <p14:tracePt t="46483" x="6635750" y="3730625"/>
          <p14:tracePt t="46504" x="6643688" y="3730625"/>
          <p14:tracePt t="46541" x="6653213" y="3730625"/>
          <p14:tracePt t="46668" x="6661150" y="3730625"/>
          <p14:tracePt t="46693" x="6669088" y="3730625"/>
          <p14:tracePt t="46714" x="6678613" y="3730625"/>
          <p14:tracePt t="46728" x="6686550" y="3730625"/>
          <p14:tracePt t="46735" x="6694488" y="3730625"/>
          <p14:tracePt t="46749" x="6704013" y="3730625"/>
          <p14:tracePt t="46785" x="6711950" y="3730625"/>
          <p14:tracePt t="46799" x="6719888" y="3730625"/>
          <p14:tracePt t="46826" x="6729413" y="3730625"/>
          <p14:tracePt t="46847" x="6737350" y="3730625"/>
          <p14:tracePt t="46861" x="6745288" y="3730625"/>
          <p14:tracePt t="46896" x="6754813" y="3730625"/>
          <p14:tracePt t="46910" x="6762750" y="3730625"/>
          <p14:tracePt t="47037" x="6762750" y="3738563"/>
          <p14:tracePt t="47065" x="6770688" y="3738563"/>
          <p14:tracePt t="47078" x="6780213" y="3738563"/>
          <p14:tracePt t="47092" x="6788150" y="3748088"/>
          <p14:tracePt t="47106" x="6797675" y="3748088"/>
          <p14:tracePt t="47113" x="6805613" y="3748088"/>
          <p14:tracePt t="47135" x="6813550" y="3748088"/>
          <p14:tracePt t="47141" x="6823075" y="3748088"/>
          <p14:tracePt t="47148" x="6831013" y="3748088"/>
          <p14:tracePt t="47162" x="6838950" y="3748088"/>
          <p14:tracePt t="47176" x="6848475" y="3748088"/>
          <p14:tracePt t="47211" x="6856413" y="3748088"/>
          <p14:tracePt t="47225" x="6864350" y="3756025"/>
          <p14:tracePt t="47239" x="6873875" y="3756025"/>
          <p14:tracePt t="47253" x="6881813" y="3763963"/>
          <p14:tracePt t="47260" x="6889750" y="3763963"/>
          <p14:tracePt t="47274" x="6899275" y="3773488"/>
          <p14:tracePt t="47281" x="6907213" y="3773488"/>
          <p14:tracePt t="47288" x="6915150" y="3773488"/>
          <p14:tracePt t="47295" x="6924675" y="3773488"/>
          <p14:tracePt t="47309" x="6932613" y="3773488"/>
          <p14:tracePt t="47323" x="6942138" y="3773488"/>
          <p14:tracePt t="47330" x="6950075" y="3773488"/>
          <p14:tracePt t="47336" x="6958013" y="3773488"/>
          <p14:tracePt t="47365" x="6967538" y="3773488"/>
          <p14:tracePt t="47379" x="6975475" y="3773488"/>
          <p14:tracePt t="47414" x="6983413" y="3773488"/>
          <p14:tracePt t="47484" x="6992938" y="3773488"/>
          <p14:tracePt t="47561" x="7000875" y="3773488"/>
          <p14:tracePt t="47673" x="7008813" y="3773488"/>
          <p14:tracePt t="47686" x="7018338" y="3773488"/>
          <p14:tracePt t="47744" x="7026275" y="3773488"/>
          <p14:tracePt t="47778" x="7034213" y="3773488"/>
          <p14:tracePt t="47791" x="7043738" y="3773488"/>
          <p14:tracePt t="47828" x="7051675" y="3781425"/>
          <p14:tracePt t="47840" x="7059613" y="3781425"/>
          <p14:tracePt t="47862" x="7069138" y="3781425"/>
          <p14:tracePt t="47868" x="7077075" y="3790950"/>
          <p14:tracePt t="47875" x="7085013" y="3790950"/>
          <p14:tracePt t="47889" x="7094538" y="3790950"/>
          <p14:tracePt t="47903" x="7102475" y="3790950"/>
          <p14:tracePt t="47917" x="7112000" y="3790950"/>
          <p14:tracePt t="47924" x="7119938" y="3790950"/>
          <p14:tracePt t="47938" x="7127875" y="3790950"/>
          <p14:tracePt t="47952" x="7137400" y="3790950"/>
          <p14:tracePt t="47973" x="7145338" y="3790950"/>
          <p14:tracePt t="48010" x="7153275" y="3790950"/>
          <p14:tracePt t="49136" x="7153275" y="3781425"/>
          <p14:tracePt t="49176" x="7145338" y="3781425"/>
          <p14:tracePt t="49190" x="7145338" y="3773488"/>
          <p14:tracePt t="49211" x="7137400" y="3763963"/>
          <p14:tracePt t="49232" x="7127875" y="3763963"/>
          <p14:tracePt t="49253" x="7127875" y="3756025"/>
          <p14:tracePt t="49282" x="7127875" y="3748088"/>
          <p14:tracePt t="49295" x="7127875" y="3738563"/>
          <p14:tracePt t="49359" x="7127875" y="3730625"/>
          <p14:tracePt t="49379" x="7127875" y="3722688"/>
          <p14:tracePt t="49408" x="7127875" y="3713163"/>
          <p14:tracePt t="49519" x="7127875" y="3705225"/>
          <p14:tracePt t="49561" x="7127875" y="3697288"/>
          <p14:tracePt t="49792" x="7137400" y="3697288"/>
          <p14:tracePt t="50437" x="7145338" y="3687763"/>
          <p14:tracePt t="50443" x="7145338" y="3679825"/>
          <p14:tracePt t="50449" x="7145338" y="3671888"/>
          <p14:tracePt t="50463" x="7153275" y="3671888"/>
          <p14:tracePt t="50484" x="7162800" y="3662363"/>
          <p14:tracePt t="50491" x="7162800" y="3654425"/>
          <p14:tracePt t="50527" x="7170738" y="3646488"/>
          <p14:tracePt t="50540" x="7170738" y="3636963"/>
          <p14:tracePt t="50561" x="7170738" y="3629025"/>
          <p14:tracePt t="50596" x="7178675" y="3629025"/>
          <p14:tracePt t="50603" x="7178675" y="3619500"/>
          <p14:tracePt t="50610" x="7188200" y="3619500"/>
          <p14:tracePt t="50617" x="7188200" y="3611563"/>
          <p14:tracePt t="50631" x="7196138" y="3611563"/>
          <p14:tracePt t="50638" x="7204075" y="3594100"/>
          <p14:tracePt t="50645" x="7213600" y="3586163"/>
          <p14:tracePt t="50652" x="7221538" y="3586163"/>
          <p14:tracePt t="50660" x="7229475" y="3568700"/>
          <p14:tracePt t="50666" x="7239000" y="3560763"/>
          <p14:tracePt t="50673" x="7239000" y="3552825"/>
          <p14:tracePt t="50680" x="7246938" y="3552825"/>
          <p14:tracePt t="50687" x="7256463" y="3543300"/>
          <p14:tracePt t="50701" x="7272338" y="3535363"/>
          <p14:tracePt t="50708" x="7281863" y="3535363"/>
          <p14:tracePt t="50715" x="7281863" y="3527425"/>
          <p14:tracePt t="50722" x="7297738" y="3517900"/>
          <p14:tracePt t="50729" x="7307263" y="3509963"/>
          <p14:tracePt t="50743" x="7315200" y="3509963"/>
          <p14:tracePt t="50750" x="7332663" y="3509963"/>
          <p14:tracePt t="50757" x="7332663" y="3502025"/>
          <p14:tracePt t="50764" x="7340600" y="3502025"/>
          <p14:tracePt t="50771" x="7348538" y="3502025"/>
          <p14:tracePt t="50778" x="7358063" y="3492500"/>
          <p14:tracePt t="50792" x="7358063" y="3484563"/>
          <p14:tracePt t="50799" x="7366000" y="3484563"/>
          <p14:tracePt t="50806" x="7373938" y="3484563"/>
          <p14:tracePt t="51018" x="7383463" y="3484563"/>
          <p14:tracePt t="51023" x="7391400" y="3475038"/>
          <p14:tracePt t="52367" x="7391400" y="3467100"/>
          <p14:tracePt t="52373" x="7391400" y="3449638"/>
          <p14:tracePt t="52379" x="7383463" y="3433763"/>
          <p14:tracePt t="52386" x="7373938" y="3416300"/>
          <p14:tracePt t="52393" x="7373938" y="3408363"/>
          <p14:tracePt t="52400" x="7373938" y="3390900"/>
          <p14:tracePt t="52407" x="7366000" y="3373438"/>
          <p14:tracePt t="52415" x="7358063" y="3365500"/>
          <p14:tracePt t="52421" x="7348538" y="3348038"/>
          <p14:tracePt t="52428" x="7332663" y="3330575"/>
          <p14:tracePt t="52436" x="7323138" y="3322638"/>
          <p14:tracePt t="52442" x="7315200" y="3305175"/>
          <p14:tracePt t="52449" x="7315200" y="3289300"/>
          <p14:tracePt t="52457" x="7297738" y="3271838"/>
          <p14:tracePt t="52463" x="7281863" y="3263900"/>
          <p14:tracePt t="52470" x="7272338" y="3246438"/>
          <p14:tracePt t="52477" x="7256463" y="3228975"/>
          <p14:tracePt t="52484" x="7256463" y="3211513"/>
          <p14:tracePt t="52491" x="7239000" y="3211513"/>
          <p14:tracePt t="52499" x="7221538" y="3195638"/>
          <p14:tracePt t="52506" x="7204075" y="3178175"/>
          <p14:tracePt t="52512" x="7196138" y="3160713"/>
          <p14:tracePt t="52519" x="7188200" y="3152775"/>
          <p14:tracePt t="52526" x="7170738" y="3144838"/>
          <p14:tracePt t="52533" x="7162800" y="3127375"/>
          <p14:tracePt t="52541" x="7145338" y="3119438"/>
          <p14:tracePt t="52549" x="7137400" y="3109913"/>
          <p14:tracePt t="52554" x="7119938" y="3094038"/>
          <p14:tracePt t="52561" x="7112000" y="3094038"/>
          <p14:tracePt t="52568" x="7102475" y="3084513"/>
          <p14:tracePt t="52575" x="7085013" y="3067050"/>
          <p14:tracePt t="52582" x="7069138" y="3059113"/>
          <p14:tracePt t="52590" x="7051675" y="3051175"/>
          <p14:tracePt t="52596" x="7051675" y="3041650"/>
          <p14:tracePt t="52603" x="7034213" y="3033713"/>
          <p14:tracePt t="52610" x="7018338" y="3025775"/>
          <p14:tracePt t="52617" x="7008813" y="3025775"/>
          <p14:tracePt t="52624" x="6992938" y="3016250"/>
          <p14:tracePt t="52632" x="6975475" y="3008313"/>
          <p14:tracePt t="52638" x="6967538" y="3008313"/>
          <p14:tracePt t="52645" x="6958013" y="3000375"/>
          <p14:tracePt t="52652" x="6942138" y="2990850"/>
          <p14:tracePt t="52659" x="6932613" y="2982913"/>
          <p14:tracePt t="52666" x="6924675" y="2982913"/>
          <p14:tracePt t="52673" x="6907213" y="2982913"/>
          <p14:tracePt t="52680" x="6899275" y="2974975"/>
          <p14:tracePt t="52687" x="6881813" y="2974975"/>
          <p14:tracePt t="52694" x="6864350" y="2974975"/>
          <p14:tracePt t="52701" x="6856413" y="2974975"/>
          <p14:tracePt t="52708" x="6838950" y="2965450"/>
          <p14:tracePt t="52715" x="6823075" y="2965450"/>
          <p14:tracePt t="52723" x="6805613" y="2965450"/>
          <p14:tracePt t="52729" x="6788150" y="2965450"/>
          <p14:tracePt t="52736" x="6780213" y="2965450"/>
          <p14:tracePt t="52743" x="6762750" y="2965450"/>
          <p14:tracePt t="52750" x="6745288" y="2965450"/>
          <p14:tracePt t="52757" x="6737350" y="2965450"/>
          <p14:tracePt t="52765" x="6711950" y="2965450"/>
          <p14:tracePt t="52771" x="6704013" y="2965450"/>
          <p14:tracePt t="52778" x="6694488" y="2965450"/>
          <p14:tracePt t="52785" x="6678613" y="2965450"/>
          <p14:tracePt t="52792" x="6669088" y="2974975"/>
          <p14:tracePt t="52799" x="6661150" y="2974975"/>
          <p14:tracePt t="52807" x="6643688" y="2982913"/>
          <p14:tracePt t="52813" x="6635750" y="3000375"/>
          <p14:tracePt t="52827" x="6618288" y="3016250"/>
          <p14:tracePt t="52834" x="6610350" y="3025775"/>
          <p14:tracePt t="52841" x="6610350" y="3033713"/>
          <p14:tracePt t="52848" x="6600825" y="3051175"/>
          <p14:tracePt t="52855" x="6592888" y="3076575"/>
          <p14:tracePt t="52862" x="6592888" y="3084513"/>
          <p14:tracePt t="52869" x="6584950" y="3109913"/>
          <p14:tracePt t="52876" x="6584950" y="3135313"/>
          <p14:tracePt t="52883" x="6584950" y="3152775"/>
          <p14:tracePt t="52890" x="6584950" y="3170238"/>
          <p14:tracePt t="52897" x="6584950" y="3178175"/>
          <p14:tracePt t="52904" x="6584950" y="3195638"/>
          <p14:tracePt t="52911" x="6584950" y="3211513"/>
          <p14:tracePt t="52918" x="6584950" y="3228975"/>
          <p14:tracePt t="52925" x="6584950" y="3246438"/>
          <p14:tracePt t="52932" x="6584950" y="3263900"/>
          <p14:tracePt t="52946" x="6592888" y="3279775"/>
          <p14:tracePt t="52953" x="6600825" y="3297238"/>
          <p14:tracePt t="52960" x="6618288" y="3305175"/>
          <p14:tracePt t="52967" x="6626225" y="3314700"/>
          <p14:tracePt t="52973" x="6626225" y="3322638"/>
          <p14:tracePt t="52982" x="6635750" y="3330575"/>
          <p14:tracePt t="52988" x="6653213" y="3340100"/>
          <p14:tracePt t="52995" x="6661150" y="3348038"/>
          <p14:tracePt t="53002" x="6678613" y="3355975"/>
          <p14:tracePt t="53009" x="6686550" y="3365500"/>
          <p14:tracePt t="53015" x="6694488" y="3365500"/>
          <p14:tracePt t="53023" x="6711950" y="3373438"/>
          <p14:tracePt t="53029" x="6729413" y="3382963"/>
          <p14:tracePt t="53036" x="6737350" y="3382963"/>
          <p14:tracePt t="53043" x="6745288" y="3390900"/>
          <p14:tracePt t="53051" x="6762750" y="3390900"/>
          <p14:tracePt t="53057" x="6770688" y="3398838"/>
          <p14:tracePt t="53065" x="6780213" y="3398838"/>
          <p14:tracePt t="53072" x="6797675" y="3398838"/>
          <p14:tracePt t="53086" x="6805613" y="3398838"/>
          <p14:tracePt t="53093" x="6813550" y="3408363"/>
          <p14:tracePt t="53100" x="6823075" y="3408363"/>
          <p14:tracePt t="53107" x="6831013" y="3408363"/>
          <p14:tracePt t="53115" x="6838950" y="3408363"/>
          <p14:tracePt t="53121" x="6848475" y="3408363"/>
          <p14:tracePt t="53128" x="6856413" y="3408363"/>
          <p14:tracePt t="53135" x="6864350" y="3408363"/>
          <p14:tracePt t="53148" x="6873875" y="3408363"/>
          <p14:tracePt t="53156" x="6881813" y="3408363"/>
          <p14:tracePt t="53170" x="6889750" y="3408363"/>
          <p14:tracePt t="53177" x="6899275" y="3408363"/>
          <p14:tracePt t="53183" x="6907213" y="3408363"/>
          <p14:tracePt t="53205" x="6915150" y="3408363"/>
          <p14:tracePt t="53212" x="6924675" y="3408363"/>
          <p14:tracePt t="53226" x="6932613" y="3408363"/>
          <p14:tracePt t="53247" x="6942138" y="3408363"/>
          <p14:tracePt t="53261" x="6950075" y="3408363"/>
          <p14:tracePt t="53296" x="6958013" y="3408363"/>
          <p14:tracePt t="53310" x="6967538" y="3408363"/>
          <p14:tracePt t="53352" x="6975475" y="3408363"/>
          <p14:tracePt t="53387" x="6983413" y="3408363"/>
          <p14:tracePt t="53464" x="6992938" y="3408363"/>
          <p14:tracePt t="56304" x="7008813" y="3408363"/>
          <p14:tracePt t="56311" x="7043738" y="3408363"/>
          <p14:tracePt t="56317" x="7077075" y="3398838"/>
          <p14:tracePt t="56324" x="7094538" y="3398838"/>
          <p14:tracePt t="56331" x="7119938" y="3390900"/>
          <p14:tracePt t="56338" x="7153275" y="3390900"/>
          <p14:tracePt t="56344" x="7178675" y="3382963"/>
          <p14:tracePt t="56352" x="7204075" y="3382963"/>
          <p14:tracePt t="56359" x="7229475" y="3382963"/>
          <p14:tracePt t="56366" x="7256463" y="3373438"/>
          <p14:tracePt t="56373" x="7272338" y="3373438"/>
          <p14:tracePt t="56379" x="7289800" y="3365500"/>
          <p14:tracePt t="56386" x="7307263" y="3365500"/>
          <p14:tracePt t="56394" x="7307263" y="3355975"/>
          <p14:tracePt t="56401" x="7323138" y="3355975"/>
          <p14:tracePt t="56408" x="7332663" y="3348038"/>
          <p14:tracePt t="56415" x="7340600" y="3348038"/>
          <p14:tracePt t="56421" x="7348538" y="3348038"/>
          <p14:tracePt t="56436" x="7358063" y="3348038"/>
          <p14:tracePt t="56450" x="7366000" y="3348038"/>
          <p14:tracePt t="56471" x="7373938" y="3348038"/>
          <p14:tracePt t="56499" x="7383463" y="3348038"/>
          <p14:tracePt t="56513" x="7391400" y="3348038"/>
          <p14:tracePt t="56940" x="7383463" y="3348038"/>
          <p14:tracePt t="58248" x="7373938" y="3348038"/>
          <p14:tracePt t="63269" x="7366000" y="3348038"/>
          <p14:tracePt t="63275" x="7358063" y="3340100"/>
          <p14:tracePt t="63282" x="7340600" y="3330575"/>
          <p14:tracePt t="63289" x="7332663" y="3322638"/>
          <p14:tracePt t="63296" x="7323138" y="3322638"/>
          <p14:tracePt t="63303" x="7307263" y="3314700"/>
          <p14:tracePt t="63310" x="7289800" y="3314700"/>
          <p14:tracePt t="63317" x="7289800" y="3305175"/>
          <p14:tracePt t="63324" x="7272338" y="3305175"/>
          <p14:tracePt t="63331" x="7264400" y="3297238"/>
          <p14:tracePt t="63345" x="7246938" y="3297238"/>
          <p14:tracePt t="63353" x="7239000" y="3297238"/>
          <p14:tracePt t="63359" x="7239000" y="3289300"/>
          <p14:tracePt t="63367" x="7229475" y="3289300"/>
          <p14:tracePt t="63373" x="7221538" y="3279775"/>
          <p14:tracePt t="63387" x="7213600" y="3279775"/>
          <p14:tracePt t="63394" x="7204075" y="3271838"/>
          <p14:tracePt t="63408" x="7196138" y="3271838"/>
          <p14:tracePt t="63437" x="7188200" y="3271838"/>
          <p14:tracePt t="63471" x="7178675" y="3271838"/>
          <p14:tracePt t="63542" x="7170738" y="3271838"/>
          <p14:tracePt t="63562" x="7162800" y="3263900"/>
          <p14:tracePt t="63576" x="7153275" y="3263900"/>
          <p14:tracePt t="63584" x="7153275" y="3254375"/>
          <p14:tracePt t="63590" x="7145338" y="3254375"/>
          <p14:tracePt t="63604" x="7137400" y="3254375"/>
          <p14:tracePt t="63611" x="7127875" y="3254375"/>
          <p14:tracePt t="63618" x="7119938" y="3254375"/>
          <p14:tracePt t="63625" x="7112000" y="3246438"/>
          <p14:tracePt t="63632" x="7102475" y="3246438"/>
          <p14:tracePt t="63639" x="7094538" y="3238500"/>
          <p14:tracePt t="63646" x="7085013" y="3238500"/>
          <p14:tracePt t="63653" x="7069138" y="3228975"/>
          <p14:tracePt t="63659" x="7059613" y="3228975"/>
          <p14:tracePt t="63667" x="7051675" y="3228975"/>
          <p14:tracePt t="63674" x="7043738" y="3228975"/>
          <p14:tracePt t="63681" x="7026275" y="3228975"/>
          <p14:tracePt t="63688" x="7018338" y="3228975"/>
          <p14:tracePt t="63695" x="7000875" y="3221038"/>
          <p14:tracePt t="63702" x="6992938" y="3221038"/>
          <p14:tracePt t="63709" x="6983413" y="3221038"/>
          <p14:tracePt t="63716" x="6975475" y="3221038"/>
          <p14:tracePt t="63730" x="6967538" y="3221038"/>
          <p14:tracePt t="63737" x="6950075" y="3221038"/>
          <p14:tracePt t="63759" x="6942138" y="3221038"/>
          <p14:tracePt t="63765" x="6932613" y="3221038"/>
          <p14:tracePt t="63772" x="6924675" y="3221038"/>
          <p14:tracePt t="63786" x="6915150" y="3221038"/>
          <p14:tracePt t="63800" x="6907213" y="3221038"/>
          <p14:tracePt t="63835" x="6899275" y="3221038"/>
          <p14:tracePt t="63849" x="6889750" y="3221038"/>
          <p14:tracePt t="63863" x="6881813" y="3221038"/>
          <p14:tracePt t="63870" x="6881813" y="3228975"/>
          <p14:tracePt t="63884" x="6881813" y="3238500"/>
          <p14:tracePt t="63898" x="6873875" y="3238500"/>
          <p14:tracePt t="63904" x="6873875" y="3246438"/>
          <p14:tracePt t="63911" x="6864350" y="3246438"/>
          <p14:tracePt t="63918" x="6864350" y="3254375"/>
          <p14:tracePt t="63933" x="6856413" y="3263900"/>
          <p14:tracePt t="63939" x="6848475" y="3271838"/>
          <p14:tracePt t="63946" x="6838950" y="3279775"/>
          <p14:tracePt t="63953" x="6823075" y="3297238"/>
          <p14:tracePt t="63960" x="6797675" y="3322638"/>
          <p14:tracePt t="63967" x="6762750" y="3348038"/>
          <p14:tracePt t="63975" x="6704013" y="3398838"/>
          <p14:tracePt t="63982" x="6643688" y="3467100"/>
          <p14:tracePt t="63988" x="6575425" y="3535363"/>
          <p14:tracePt t="63996" x="6508750" y="3586163"/>
          <p14:tracePt t="64002" x="6456363" y="3654425"/>
          <p14:tracePt t="64009" x="6405563" y="3697288"/>
          <p14:tracePt t="64017" x="6364288" y="3730625"/>
          <p14:tracePt t="64023" x="6338888" y="3773488"/>
          <p14:tracePt t="64031" x="6311900" y="3806825"/>
          <p14:tracePt t="64038" x="6286500" y="3824288"/>
          <p14:tracePt t="64044" x="6278563" y="3841750"/>
          <p14:tracePt t="64052" x="6261100" y="3849688"/>
          <p14:tracePt t="64059" x="6261100" y="3857625"/>
          <p14:tracePt t="64065" x="6245225" y="3875088"/>
          <p14:tracePt t="64073" x="6235700" y="3875088"/>
          <p14:tracePt t="64086" x="6235700" y="3883025"/>
          <p14:tracePt t="64093" x="6227763" y="3892550"/>
          <p14:tracePt t="64107" x="6219825" y="3900488"/>
          <p14:tracePt t="64150" x="6210300" y="3900488"/>
          <p14:tracePt t="64290" x="6210300" y="3892550"/>
          <p14:tracePt t="64310" x="6210300" y="3883025"/>
          <p14:tracePt t="64346" x="6210300" y="3875088"/>
          <p14:tracePt t="64359" x="6210300" y="3867150"/>
          <p14:tracePt t="64395" x="6210300" y="3857625"/>
          <p14:tracePt t="64408" x="6210300" y="3849688"/>
          <p14:tracePt t="64422" x="6210300" y="3841750"/>
          <p14:tracePt t="64443" x="6219825" y="3841750"/>
          <p14:tracePt t="64457" x="6227763" y="3841750"/>
          <p14:tracePt t="64464" x="6227763" y="3832225"/>
          <p14:tracePt t="64478" x="6227763" y="3824288"/>
          <p14:tracePt t="64492" x="6235700" y="3824288"/>
          <p14:tracePt t="64499" x="6245225" y="3824288"/>
          <p14:tracePt t="64506" x="6253163" y="3824288"/>
          <p14:tracePt t="64513" x="6253163" y="3816350"/>
          <p14:tracePt t="64520" x="6270625" y="3806825"/>
          <p14:tracePt t="64527" x="6296025" y="3798888"/>
          <p14:tracePt t="64534" x="6321425" y="3790950"/>
          <p14:tracePt t="64541" x="6389688" y="3773488"/>
          <p14:tracePt t="64548" x="6456363" y="3748088"/>
          <p14:tracePt t="64555" x="6550025" y="3730625"/>
          <p14:tracePt t="64562" x="6653213" y="3705225"/>
          <p14:tracePt t="64569" x="6737350" y="3679825"/>
          <p14:tracePt t="64576" x="6838950" y="3646488"/>
          <p14:tracePt t="64583" x="6958013" y="3636963"/>
          <p14:tracePt t="64590" x="7051675" y="3611563"/>
          <p14:tracePt t="64598" x="7188200" y="3594100"/>
          <p14:tracePt t="64604" x="7281863" y="3578225"/>
          <p14:tracePt t="64611" x="7383463" y="3560763"/>
          <p14:tracePt t="64618" x="7477125" y="3543300"/>
          <p14:tracePt t="64625" x="7578725" y="3527425"/>
          <p14:tracePt t="64632" x="7672388" y="3517900"/>
          <p14:tracePt t="64639" x="7773988" y="3502025"/>
          <p14:tracePt t="64647" x="7850188" y="3484563"/>
          <p14:tracePt t="64653" x="7926388" y="3467100"/>
          <p14:tracePt t="64660" x="7994650" y="3459163"/>
          <p14:tracePt t="64667" x="8054975" y="3449638"/>
          <p14:tracePt t="64674" x="8131175" y="3441700"/>
          <p14:tracePt t="64680" x="8215313" y="3433763"/>
          <p14:tracePt t="64689" x="8291513" y="3416300"/>
          <p14:tracePt t="64695" x="8343900" y="3416300"/>
          <p14:tracePt t="64702" x="8402638" y="3416300"/>
          <p14:tracePt t="64709" x="8453438" y="3408363"/>
          <p14:tracePt t="64716" x="8478838" y="3408363"/>
          <p14:tracePt t="64723" x="8513763" y="3408363"/>
          <p14:tracePt t="64730" x="8547100" y="3408363"/>
          <p14:tracePt t="64737" x="8580438" y="3408363"/>
          <p14:tracePt t="64744" x="8605838" y="3408363"/>
          <p14:tracePt t="64751" x="8640763" y="3408363"/>
          <p14:tracePt t="64757" x="8683625" y="3408363"/>
          <p14:tracePt t="64764" x="8724900" y="3408363"/>
          <p14:tracePt t="64772" x="8767763" y="3408363"/>
          <p14:tracePt t="64778" x="8802688" y="3416300"/>
          <p14:tracePt t="64786" x="8836025" y="3416300"/>
          <p14:tracePt t="64792" x="8869363" y="3424238"/>
          <p14:tracePt t="64799" x="8894763" y="3424238"/>
          <p14:tracePt t="64806" x="8904288" y="3433763"/>
          <p14:tracePt t="64814" x="8929688" y="3433763"/>
          <p14:tracePt t="64822" x="8947150" y="3433763"/>
          <p14:tracePt t="64828" x="8955088" y="3441700"/>
          <p14:tracePt t="64835" x="8972550" y="3441700"/>
          <p14:tracePt t="64842" x="8988425" y="3449638"/>
          <p14:tracePt t="64848" x="8997950" y="3449638"/>
          <p14:tracePt t="64855" x="9013825" y="3459163"/>
          <p14:tracePt t="64864" x="9023350" y="3459163"/>
          <p14:tracePt t="64870" x="9031288" y="3459163"/>
          <p14:tracePt t="64880" x="9039225" y="3459163"/>
          <p14:tracePt t="64883" x="9048750" y="3459163"/>
          <p14:tracePt t="64890" x="9056688" y="3459163"/>
          <p14:tracePt t="64897" x="9064625" y="3467100"/>
          <p14:tracePt t="64912" x="9074150" y="3467100"/>
          <p14:tracePt t="64919" x="9082088" y="3467100"/>
          <p14:tracePt t="64925" x="9091613" y="3467100"/>
          <p14:tracePt t="64954" x="9099550" y="3467100"/>
          <p14:tracePt t="64967" x="9107488" y="3467100"/>
          <p14:tracePt t="64982" x="9107488" y="3475038"/>
          <p14:tracePt t="65045" x="9117013" y="3475038"/>
          <p14:tracePt t="65086" x="9117013" y="3484563"/>
          <p14:tracePt t="65107" x="9124950" y="3484563"/>
          <p14:tracePt t="65136" x="9124950" y="3492500"/>
          <p14:tracePt t="65229" x="9124950" y="3502025"/>
          <p14:tracePt t="65311" x="9117013" y="3502025"/>
          <p14:tracePt t="65332" x="9117013" y="3509963"/>
          <p14:tracePt t="65381" x="9117013" y="3517900"/>
          <p14:tracePt t="65430" x="9107488" y="3517900"/>
          <p14:tracePt t="65464" x="9099550" y="3517900"/>
          <p14:tracePt t="65471" x="9099550" y="3527425"/>
          <p14:tracePt t="65492" x="9099550" y="3535363"/>
          <p14:tracePt t="65529" x="9099550" y="3543300"/>
          <p14:tracePt t="65604" x="9091613" y="3543300"/>
          <p14:tracePt t="65640" x="9082088" y="3543300"/>
          <p14:tracePt t="65752" x="9074150" y="3543300"/>
          <p14:tracePt t="65786" x="9074150" y="3552825"/>
          <p14:tracePt t="65800" x="9064625" y="3552825"/>
          <p14:tracePt t="65814" x="9064625" y="3560763"/>
          <p14:tracePt t="65821" x="9056688" y="3560763"/>
          <p14:tracePt t="65835" x="9048750" y="3560763"/>
          <p14:tracePt t="65842" x="9031288" y="3568700"/>
          <p14:tracePt t="65849" x="9031288" y="3578225"/>
          <p14:tracePt t="65856" x="8997950" y="3586163"/>
          <p14:tracePt t="65863" x="8972550" y="3603625"/>
          <p14:tracePt t="65870" x="8929688" y="3611563"/>
          <p14:tracePt t="65876" x="8886825" y="3619500"/>
          <p14:tracePt t="65883" x="8828088" y="3636963"/>
          <p14:tracePt t="65892" x="8767763" y="3646488"/>
          <p14:tracePt t="65897" x="8716963" y="3654425"/>
          <p14:tracePt t="65905" x="8674100" y="3654425"/>
          <p14:tracePt t="65912" x="8640763" y="3662363"/>
          <p14:tracePt t="65919" x="8615363" y="3662363"/>
          <p14:tracePt t="65925" x="8580438" y="3662363"/>
          <p14:tracePt t="65933" x="8547100" y="3662363"/>
          <p14:tracePt t="65940" x="8521700" y="3662363"/>
          <p14:tracePt t="65947" x="8504238" y="3662363"/>
          <p14:tracePt t="65953" x="8470900" y="3662363"/>
          <p14:tracePt t="65960" x="8445500" y="3662363"/>
          <p14:tracePt t="65968" x="8420100" y="3662363"/>
          <p14:tracePt t="65975" x="8402638" y="3654425"/>
          <p14:tracePt t="65981" x="8377238" y="3654425"/>
          <p14:tracePt t="65989" x="8351838" y="3646488"/>
          <p14:tracePt t="65995" x="8343900" y="3646488"/>
          <p14:tracePt t="66002" x="8318500" y="3636963"/>
          <p14:tracePt t="66009" x="8301038" y="3636963"/>
          <p14:tracePt t="66016" x="8291513" y="3636963"/>
          <p14:tracePt t="66023" x="8275638" y="3629025"/>
          <p14:tracePt t="66031" x="8258175" y="3629025"/>
          <p14:tracePt t="66037" x="8240713" y="3629025"/>
          <p14:tracePt t="66044" x="8224838" y="3629025"/>
          <p14:tracePt t="66051" x="8215313" y="3629025"/>
          <p14:tracePt t="66059" x="8207375" y="3629025"/>
          <p14:tracePt t="66067" x="8189913" y="3629025"/>
          <p14:tracePt t="66072" x="8174038" y="3629025"/>
          <p14:tracePt t="66079" x="8156575" y="3629025"/>
          <p14:tracePt t="66086" x="8139113" y="3629025"/>
          <p14:tracePt t="66093" x="8121650" y="3629025"/>
          <p14:tracePt t="66100" x="8088313" y="3629025"/>
          <p14:tracePt t="66108" x="8054975" y="3629025"/>
          <p14:tracePt t="66114" x="8029575" y="3629025"/>
          <p14:tracePt t="66121" x="7994650" y="3629025"/>
          <p14:tracePt t="66128" x="7961313" y="3629025"/>
          <p14:tracePt t="66135" x="7935913" y="3629025"/>
          <p14:tracePt t="66142" x="7910513" y="3629025"/>
          <p14:tracePt t="66150" x="7875588" y="3629025"/>
          <p14:tracePt t="66156" x="7850188" y="3629025"/>
          <p14:tracePt t="66163" x="7842250" y="3629025"/>
          <p14:tracePt t="66170" x="7824788" y="3629025"/>
          <p14:tracePt t="66177" x="7799388" y="3629025"/>
          <p14:tracePt t="66185" x="7791450" y="3629025"/>
          <p14:tracePt t="66191" x="7773988" y="3629025"/>
          <p14:tracePt t="66198" x="7756525" y="3629025"/>
          <p14:tracePt t="66205" x="7740650" y="3619500"/>
          <p14:tracePt t="66212" x="7715250" y="3619500"/>
          <p14:tracePt t="66219" x="7697788" y="3611563"/>
          <p14:tracePt t="66226" x="7688263" y="3611563"/>
          <p14:tracePt t="66233" x="7672388" y="3603625"/>
          <p14:tracePt t="66242" x="7662863" y="3603625"/>
          <p14:tracePt t="66247" x="7646988" y="3603625"/>
          <p14:tracePt t="66254" x="7621588" y="3594100"/>
          <p14:tracePt t="66261" x="7612063" y="3594100"/>
          <p14:tracePt t="66268" x="7596188" y="3594100"/>
          <p14:tracePt t="66275" x="7578725" y="3594100"/>
          <p14:tracePt t="66284" x="7570788" y="3594100"/>
          <p14:tracePt t="66289" x="7553325" y="3594100"/>
          <p14:tracePt t="66296" x="7527925" y="3586163"/>
          <p14:tracePt t="66303" x="7518400" y="3586163"/>
          <p14:tracePt t="66310" x="7510463" y="3586163"/>
          <p14:tracePt t="66317" x="7502525" y="3586163"/>
          <p14:tracePt t="66325" x="7485063" y="3586163"/>
          <p14:tracePt t="66331" x="7477125" y="3586163"/>
          <p14:tracePt t="66345" x="7459663" y="3586163"/>
          <p14:tracePt t="66352" x="7451725" y="3578225"/>
          <p14:tracePt t="66366" x="7442200" y="3578225"/>
          <p14:tracePt t="66373" x="7434263" y="3578225"/>
          <p14:tracePt t="66380" x="7426325" y="3578225"/>
          <p14:tracePt t="66394" x="7416800" y="3578225"/>
          <p14:tracePt t="66408" x="7408863" y="3578225"/>
          <p14:tracePt t="66444" x="7400925" y="3578225"/>
          <p14:tracePt t="66528" x="7391400" y="3578225"/>
          <p14:tracePt t="78198" x="7366000" y="3578225"/>
          <p14:tracePt t="78205" x="7307263" y="3586163"/>
          <p14:tracePt t="78212" x="7213600" y="3594100"/>
          <p14:tracePt t="78219" x="7145338" y="3603625"/>
          <p14:tracePt t="78226" x="7043738" y="3619500"/>
          <p14:tracePt t="78233" x="6899275" y="3636963"/>
          <p14:tracePt t="78240" x="6737350" y="3662363"/>
          <p14:tracePt t="78247" x="6610350" y="3679825"/>
          <p14:tracePt t="78254" x="6499225" y="3687763"/>
          <p14:tracePt t="78261" x="6397625" y="3697288"/>
          <p14:tracePt t="78268" x="6270625" y="3713163"/>
          <p14:tracePt t="78275" x="6108700" y="3738563"/>
          <p14:tracePt t="78282" x="5956300" y="3748088"/>
          <p14:tracePt t="78289" x="5827713" y="3756025"/>
          <p14:tracePt t="78296" x="5700713" y="3773488"/>
          <p14:tracePt t="78303" x="5573713" y="3781425"/>
          <p14:tracePt t="78310" x="5429250" y="3781425"/>
          <p14:tracePt t="78317" x="5292725" y="3781425"/>
          <p14:tracePt t="78324" x="5191125" y="3781425"/>
          <p14:tracePt t="78331" x="5089525" y="3790950"/>
          <p14:tracePt t="78338" x="4970463" y="3790950"/>
          <p14:tracePt t="78345" x="4808538" y="3806825"/>
          <p14:tracePt t="78352" x="4656138" y="3816350"/>
          <p14:tracePt t="78359" x="4545013" y="3832225"/>
          <p14:tracePt t="78366" x="4400550" y="3849688"/>
          <p14:tracePt t="78373" x="4222750" y="3867150"/>
          <p14:tracePt t="78380" x="4002088" y="3892550"/>
          <p14:tracePt t="78388" x="3873500" y="3917950"/>
          <p14:tracePt t="78394" x="3763963" y="3925888"/>
          <p14:tracePt t="78401" x="3644900" y="3951288"/>
          <p14:tracePt t="78408" x="3551238" y="3951288"/>
          <p14:tracePt t="78415" x="3432175" y="3960813"/>
          <p14:tracePt t="78422" x="3348038" y="3986213"/>
          <p14:tracePt t="78429" x="3270250" y="3994150"/>
          <p14:tracePt t="78435" x="3219450" y="3994150"/>
          <p14:tracePt t="78443" x="3168650" y="4002088"/>
          <p14:tracePt t="78450" x="3135313" y="4011613"/>
          <p14:tracePt t="78456" x="3100388" y="4019550"/>
          <p14:tracePt t="78463" x="3059113" y="4027488"/>
          <p14:tracePt t="78471" x="3024188" y="4037013"/>
          <p14:tracePt t="78477" x="2982913" y="4044950"/>
          <p14:tracePt t="78484" x="2930525" y="4052888"/>
          <p14:tracePt t="78492" x="2889250" y="4052888"/>
          <p14:tracePt t="78499" x="2854325" y="4062413"/>
          <p14:tracePt t="78506" x="2811463" y="4079875"/>
          <p14:tracePt t="78513" x="2760663" y="4087813"/>
          <p14:tracePt t="78520" x="2735263" y="4087813"/>
          <p14:tracePt t="78527" x="2684463" y="4105275"/>
          <p14:tracePt t="78534" x="2651125" y="4113213"/>
          <p14:tracePt t="78540" x="2608263" y="4121150"/>
          <p14:tracePt t="78547" x="2557463" y="4138613"/>
          <p14:tracePt t="78555" x="2497138" y="4156075"/>
          <p14:tracePt t="78563" x="2430463" y="4171950"/>
          <p14:tracePt t="78569" x="2370138" y="4181475"/>
          <p14:tracePt t="78575" x="2293938" y="4197350"/>
          <p14:tracePt t="78582" x="2235200" y="4214813"/>
          <p14:tracePt t="78589" x="2182813" y="4232275"/>
          <p14:tracePt t="78596" x="2141538" y="4240213"/>
          <p14:tracePt t="78605" x="2090738" y="4249738"/>
          <p14:tracePt t="78610" x="2055813" y="4257675"/>
          <p14:tracePt t="78617" x="2022475" y="4275138"/>
          <p14:tracePt t="78624" x="1987550" y="4283075"/>
          <p14:tracePt t="78631" x="1962150" y="4291013"/>
          <p14:tracePt t="78638" x="1920875" y="4308475"/>
          <p14:tracePt t="78646" x="1893888" y="4316413"/>
          <p14:tracePt t="78652" x="1868488" y="4333875"/>
          <p14:tracePt t="78660" x="1835150" y="4341813"/>
          <p14:tracePt t="78666" x="1809750" y="4359275"/>
          <p14:tracePt t="78673" x="1792288" y="4359275"/>
          <p14:tracePt t="78680" x="1776413" y="4376738"/>
          <p14:tracePt t="78688" x="1758950" y="4384675"/>
          <p14:tracePt t="78694" x="1741488" y="4394200"/>
          <p14:tracePt t="78701" x="1724025" y="4410075"/>
          <p14:tracePt t="78715" x="1716088" y="4419600"/>
          <p14:tracePt t="78723" x="1708150" y="4419600"/>
          <p14:tracePt t="78730" x="1708150" y="4427538"/>
          <p14:tracePt t="78738" x="1698625" y="4435475"/>
          <p14:tracePt t="78743" x="1690688" y="4435475"/>
          <p14:tracePt t="78750" x="1682750" y="4435475"/>
          <p14:tracePt t="78757" x="1682750" y="4445000"/>
          <p14:tracePt t="78771" x="1682750" y="4452938"/>
          <p14:tracePt t="78779" x="1673225" y="4452938"/>
          <p14:tracePt t="78835" x="1673225" y="4460875"/>
          <p14:tracePt t="78841" x="1682750" y="4460875"/>
          <p14:tracePt t="78848" x="1690688" y="4460875"/>
          <p14:tracePt t="78855" x="1698625" y="4460875"/>
          <p14:tracePt t="78863" x="1724025" y="4460875"/>
          <p14:tracePt t="78869" x="1758950" y="4470400"/>
          <p14:tracePt t="78879" x="1792288" y="4470400"/>
          <p14:tracePt t="78883" x="1835150" y="4478338"/>
          <p14:tracePt t="78890" x="1868488" y="4478338"/>
          <p14:tracePt t="78897" x="1893888" y="4478338"/>
          <p14:tracePt t="78904" x="1936750" y="4478338"/>
          <p14:tracePt t="78911" x="1971675" y="4478338"/>
          <p14:tracePt t="78918" x="2005013" y="4478338"/>
          <p14:tracePt t="78925" x="2038350" y="4478338"/>
          <p14:tracePt t="78932" x="2065338" y="4470400"/>
          <p14:tracePt t="78939" x="2090738" y="4470400"/>
          <p14:tracePt t="78946" x="2132013" y="4460875"/>
          <p14:tracePt t="78955" x="2182813" y="4452938"/>
          <p14:tracePt t="78960" x="2225675" y="4445000"/>
          <p14:tracePt t="78967" x="2286000" y="4435475"/>
          <p14:tracePt t="78974" x="2327275" y="4427538"/>
          <p14:tracePt t="78981" x="2387600" y="4419600"/>
          <p14:tracePt t="78988" x="2438400" y="4419600"/>
          <p14:tracePt t="78996" x="2481263" y="4410075"/>
          <p14:tracePt t="79002" x="2514600" y="4410075"/>
          <p14:tracePt t="79009" x="2549525" y="4402138"/>
          <p14:tracePt t="79016" x="2574925" y="4402138"/>
          <p14:tracePt t="79023" x="2600325" y="4394200"/>
          <p14:tracePt t="79030" x="2625725" y="4394200"/>
          <p14:tracePt t="79038" x="2641600" y="4394200"/>
          <p14:tracePt t="79044" x="2668588" y="4384675"/>
          <p14:tracePt t="79051" x="2693988" y="4384675"/>
          <p14:tracePt t="79058" x="2727325" y="4376738"/>
          <p14:tracePt t="79065" x="2744788" y="4376738"/>
          <p14:tracePt t="79072" x="2778125" y="4368800"/>
          <p14:tracePt t="79080" x="2803525" y="4368800"/>
          <p14:tracePt t="79086" x="2828925" y="4368800"/>
          <p14:tracePt t="79093" x="2854325" y="4368800"/>
          <p14:tracePt t="79101" x="2871788" y="4368800"/>
          <p14:tracePt t="79107" x="2897188" y="4368800"/>
          <p14:tracePt t="79114" x="2914650" y="4368800"/>
          <p14:tracePt t="79121" x="2940050" y="4368800"/>
          <p14:tracePt t="79129" x="2965450" y="4368800"/>
          <p14:tracePt t="79135" x="2990850" y="4359275"/>
          <p14:tracePt t="79142" x="3024188" y="4359275"/>
          <p14:tracePt t="79149" x="3059113" y="4351338"/>
          <p14:tracePt t="79156" x="3100388" y="4351338"/>
          <p14:tracePt t="79163" x="3160713" y="4341813"/>
          <p14:tracePt t="79171" x="3211513" y="4333875"/>
          <p14:tracePt t="79177" x="3254375" y="4325938"/>
          <p14:tracePt t="79184" x="3287713" y="4316413"/>
          <p14:tracePt t="79191" x="3322638" y="4308475"/>
          <p14:tracePt t="79198" x="3338513" y="4300538"/>
          <p14:tracePt t="79205" x="3355975" y="4300538"/>
          <p14:tracePt t="79213" x="3381375" y="4291013"/>
          <p14:tracePt t="79219" x="3389313" y="4283075"/>
          <p14:tracePt t="79226" x="3398838" y="4275138"/>
          <p14:tracePt t="79233" x="3406775" y="4275138"/>
          <p14:tracePt t="79240" x="3414713" y="4275138"/>
          <p14:tracePt t="79247" x="3424238" y="4265613"/>
          <p14:tracePt t="79254" x="3432175" y="4257675"/>
          <p14:tracePt t="79268" x="3441700" y="4249738"/>
          <p14:tracePt t="79275" x="3449638" y="4240213"/>
          <p14:tracePt t="79282" x="3457575" y="4232275"/>
          <p14:tracePt t="79303" x="3457575" y="4224338"/>
          <p14:tracePt t="79310" x="3457575" y="4214813"/>
          <p14:tracePt t="79317" x="3467100" y="4214813"/>
          <p14:tracePt t="79324" x="3467100" y="4206875"/>
          <p14:tracePt t="79331" x="3475038" y="4197350"/>
          <p14:tracePt t="79338" x="3475038" y="4189413"/>
          <p14:tracePt t="79352" x="3475038" y="4171950"/>
          <p14:tracePt t="79359" x="3482975" y="4156075"/>
          <p14:tracePt t="79366" x="3482975" y="4138613"/>
          <p14:tracePt t="79373" x="3482975" y="4121150"/>
          <p14:tracePt t="79380" x="3482975" y="4113213"/>
          <p14:tracePt t="79387" x="3492500" y="4087813"/>
          <p14:tracePt t="79394" x="3492500" y="4070350"/>
          <p14:tracePt t="79401" x="3492500" y="4062413"/>
          <p14:tracePt t="79408" x="3492500" y="4044950"/>
          <p14:tracePt t="79415" x="3492500" y="4027488"/>
          <p14:tracePt t="79422" x="3492500" y="4011613"/>
          <p14:tracePt t="79429" x="3492500" y="3994150"/>
          <p14:tracePt t="79436" x="3492500" y="3986213"/>
          <p14:tracePt t="79443" x="3492500" y="3968750"/>
          <p14:tracePt t="79450" x="3492500" y="3951288"/>
          <p14:tracePt t="79457" x="3492500" y="3935413"/>
          <p14:tracePt t="79464" x="3492500" y="3908425"/>
          <p14:tracePt t="79471" x="3482975" y="3883025"/>
          <p14:tracePt t="79478" x="3482975" y="3857625"/>
          <p14:tracePt t="79485" x="3475038" y="3841750"/>
          <p14:tracePt t="79492" x="3467100" y="3816350"/>
          <p14:tracePt t="79499" x="3467100" y="3798888"/>
          <p14:tracePt t="79506" x="3457575" y="3798888"/>
          <p14:tracePt t="79513" x="3449638" y="3773488"/>
          <p14:tracePt t="79521" x="3441700" y="3763963"/>
          <p14:tracePt t="79526" x="3424238" y="3738563"/>
          <p14:tracePt t="79534" x="3424238" y="3713163"/>
          <p14:tracePt t="79540" x="3406775" y="3697288"/>
          <p14:tracePt t="79548" x="3389313" y="3671888"/>
          <p14:tracePt t="79554" x="3363913" y="3662363"/>
          <p14:tracePt t="79563" x="3338513" y="3636963"/>
          <p14:tracePt t="79568" x="3313113" y="3611563"/>
          <p14:tracePt t="79575" x="3287713" y="3594100"/>
          <p14:tracePt t="79583" x="3254375" y="3578225"/>
          <p14:tracePt t="79589" x="3236913" y="3560763"/>
          <p14:tracePt t="79596" x="3203575" y="3543300"/>
          <p14:tracePt t="79604" x="3152775" y="3527425"/>
          <p14:tracePt t="79610" x="3100388" y="3502025"/>
          <p14:tracePt t="79617" x="3074988" y="3502025"/>
          <p14:tracePt t="79624" x="3041650" y="3492500"/>
          <p14:tracePt t="79631" x="2990850" y="3467100"/>
          <p14:tracePt t="79638" x="2947988" y="3467100"/>
          <p14:tracePt t="79646" x="2897188" y="3459163"/>
          <p14:tracePt t="79653" x="2854325" y="3449638"/>
          <p14:tracePt t="79660" x="2811463" y="3449638"/>
          <p14:tracePt t="79666" x="2752725" y="3449638"/>
          <p14:tracePt t="79674" x="2709863" y="3449638"/>
          <p14:tracePt t="79680" x="2668588" y="3449638"/>
          <p14:tracePt t="79688" x="2616200" y="3449638"/>
          <p14:tracePt t="79694" x="2565400" y="3449638"/>
          <p14:tracePt t="79701" x="2514600" y="3459163"/>
          <p14:tracePt t="79708" x="2446338" y="3475038"/>
          <p14:tracePt t="79715" x="2395538" y="3484563"/>
          <p14:tracePt t="79722" x="2352675" y="3492500"/>
          <p14:tracePt t="79729" x="2301875" y="3502025"/>
          <p14:tracePt t="79738" x="2260600" y="3502025"/>
          <p14:tracePt t="79743" x="2225675" y="3509963"/>
          <p14:tracePt t="79750" x="2192338" y="3527425"/>
          <p14:tracePt t="79757" x="2157413" y="3535363"/>
          <p14:tracePt t="79764" x="2141538" y="3543300"/>
          <p14:tracePt t="79771" x="2106613" y="3560763"/>
          <p14:tracePt t="79779" x="2081213" y="3568700"/>
          <p14:tracePt t="79785" x="2055813" y="3578225"/>
          <p14:tracePt t="79792" x="2030413" y="3586163"/>
          <p14:tracePt t="79799" x="2005013" y="3603625"/>
          <p14:tracePt t="79806" x="1987550" y="3611563"/>
          <p14:tracePt t="79813" x="1962150" y="3629025"/>
          <p14:tracePt t="79821" x="1928813" y="3646488"/>
          <p14:tracePt t="79827" x="1903413" y="3662363"/>
          <p14:tracePt t="79834" x="1878013" y="3679825"/>
          <p14:tracePt t="79841" x="1852613" y="3697288"/>
          <p14:tracePt t="79848" x="1835150" y="3713163"/>
          <p14:tracePt t="79855" x="1809750" y="3722688"/>
          <p14:tracePt t="79863" x="1776413" y="3748088"/>
          <p14:tracePt t="79869" x="1749425" y="3773488"/>
          <p14:tracePt t="79876" x="1724025" y="3790950"/>
          <p14:tracePt t="79883" x="1698625" y="3816350"/>
          <p14:tracePt t="79896" x="1665288" y="3841750"/>
          <p14:tracePt t="79897" x="1639888" y="3867150"/>
          <p14:tracePt t="79904" x="1622425" y="3883025"/>
          <p14:tracePt t="79911" x="1606550" y="3908425"/>
          <p14:tracePt t="79918" x="1589088" y="3935413"/>
          <p14:tracePt t="79925" x="1579563" y="3943350"/>
          <p14:tracePt t="79932" x="1571625" y="3960813"/>
          <p14:tracePt t="79939" x="1563688" y="3968750"/>
          <p14:tracePt t="79946" x="1546225" y="3976688"/>
          <p14:tracePt t="79954" x="1546225" y="3994150"/>
          <p14:tracePt t="79960" x="1538288" y="4011613"/>
          <p14:tracePt t="79967" x="1528763" y="4037013"/>
          <p14:tracePt t="79974" x="1520825" y="4044950"/>
          <p14:tracePt t="79981" x="1512888" y="4062413"/>
          <p14:tracePt t="79988" x="1503363" y="4079875"/>
          <p14:tracePt t="79996" x="1495425" y="4095750"/>
          <p14:tracePt t="80002" x="1495425" y="4113213"/>
          <p14:tracePt t="80009" x="1487488" y="4130675"/>
          <p14:tracePt t="80016" x="1477963" y="4146550"/>
          <p14:tracePt t="80023" x="1477963" y="4156075"/>
          <p14:tracePt t="80030" x="1470025" y="4171950"/>
          <p14:tracePt t="80037" x="1462088" y="4197350"/>
          <p14:tracePt t="80044" x="1452563" y="4206875"/>
          <p14:tracePt t="80051" x="1452563" y="4224338"/>
          <p14:tracePt t="80058" x="1444625" y="4240213"/>
          <p14:tracePt t="80065" x="1444625" y="4249738"/>
          <p14:tracePt t="80072" x="1444625" y="4257675"/>
          <p14:tracePt t="80079" x="1444625" y="4275138"/>
          <p14:tracePt t="80086" x="1435100" y="4275138"/>
          <p14:tracePt t="80093" x="1435100" y="4283075"/>
          <p14:tracePt t="80100" x="1435100" y="4291013"/>
          <p14:tracePt t="80107" x="1435100" y="4300538"/>
          <p14:tracePt t="80114" x="1435100" y="4308475"/>
          <p14:tracePt t="80122" x="1435100" y="4316413"/>
          <p14:tracePt t="80129" x="1435100" y="4325938"/>
          <p14:tracePt t="80135" x="1435100" y="4333875"/>
          <p14:tracePt t="80142" x="1435100" y="4341813"/>
          <p14:tracePt t="80149" x="1435100" y="4351338"/>
          <p14:tracePt t="80156" x="1435100" y="4359275"/>
          <p14:tracePt t="80163" x="1435100" y="4368800"/>
          <p14:tracePt t="80171" x="1435100" y="4376738"/>
          <p14:tracePt t="80177" x="1435100" y="4384675"/>
          <p14:tracePt t="80184" x="1444625" y="4384675"/>
          <p14:tracePt t="80191" x="1444625" y="4402138"/>
          <p14:tracePt t="80198" x="1444625" y="4410075"/>
          <p14:tracePt t="80205" x="1452563" y="4419600"/>
          <p14:tracePt t="80213" x="1462088" y="4435475"/>
          <p14:tracePt t="80219" x="1470025" y="4452938"/>
          <p14:tracePt t="80226" x="1470025" y="4460875"/>
          <p14:tracePt t="80233" x="1477963" y="4470400"/>
          <p14:tracePt t="80240" x="1487488" y="4478338"/>
          <p14:tracePt t="80248" x="1495425" y="4486275"/>
          <p14:tracePt t="80254" x="1495425" y="4495800"/>
          <p14:tracePt t="80261" x="1503363" y="4503738"/>
          <p14:tracePt t="80268" x="1512888" y="4503738"/>
          <p14:tracePt t="80275" x="1512888" y="4513263"/>
          <p14:tracePt t="80282" x="1520825" y="4521200"/>
          <p14:tracePt t="80289" x="1520825" y="4529138"/>
          <p14:tracePt t="80296" x="1538288" y="4529138"/>
          <p14:tracePt t="80310" x="1546225" y="4538663"/>
          <p14:tracePt t="80317" x="1554163" y="4538663"/>
          <p14:tracePt t="80324" x="1563688" y="4546600"/>
          <p14:tracePt t="80345" x="1571625" y="4546600"/>
          <p14:tracePt t="80352" x="1579563" y="4546600"/>
          <p14:tracePt t="80366" x="1589088" y="4546600"/>
          <p14:tracePt t="80373" x="1597025" y="4546600"/>
          <p14:tracePt t="80380" x="1606550" y="4546600"/>
          <p14:tracePt t="80401" x="1614488" y="4546600"/>
          <p14:tracePt t="80408" x="1622425" y="4546600"/>
          <p14:tracePt t="80422" x="1631950" y="4546600"/>
          <p14:tracePt t="80429" x="1647825" y="4546600"/>
          <p14:tracePt t="80443" x="1665288" y="4546600"/>
          <p14:tracePt t="80450" x="1673225" y="4546600"/>
          <p14:tracePt t="80457" x="1682750" y="4546600"/>
          <p14:tracePt t="80464" x="1698625" y="4546600"/>
          <p14:tracePt t="80471" x="1708150" y="4546600"/>
          <p14:tracePt t="80478" x="1724025" y="4546600"/>
          <p14:tracePt t="80485" x="1749425" y="4546600"/>
          <p14:tracePt t="80499" x="1776413" y="4546600"/>
          <p14:tracePt t="80506" x="1784350" y="4538663"/>
          <p14:tracePt t="80513" x="1801813" y="4538663"/>
          <p14:tracePt t="80521" x="1817688" y="4529138"/>
          <p14:tracePt t="80527" x="1827213" y="4529138"/>
          <p14:tracePt t="80533" x="1843088" y="4529138"/>
          <p14:tracePt t="80541" x="1860550" y="4521200"/>
          <p14:tracePt t="80547" x="1868488" y="4521200"/>
          <p14:tracePt t="80554" x="1885950" y="4513263"/>
          <p14:tracePt t="80563" x="1893888" y="4513263"/>
          <p14:tracePt t="80569" x="1903413" y="4513263"/>
          <p14:tracePt t="80576" x="1920875" y="4513263"/>
          <p14:tracePt t="80589" x="1936750" y="4513263"/>
          <p14:tracePt t="80596" x="1954213" y="4513263"/>
          <p14:tracePt t="80604" x="1962150" y="4513263"/>
          <p14:tracePt t="80610" x="1971675" y="4513263"/>
          <p14:tracePt t="80618" x="1979613" y="4513263"/>
          <p14:tracePt t="80624" x="1997075" y="4513263"/>
          <p14:tracePt t="80631" x="2005013" y="4513263"/>
          <p14:tracePt t="80638" x="2012950" y="4513263"/>
          <p14:tracePt t="80646" x="2030413" y="4513263"/>
          <p14:tracePt t="80653" x="2038350" y="4503738"/>
          <p14:tracePt t="80660" x="2047875" y="4503738"/>
          <p14:tracePt t="80666" x="2065338" y="4503738"/>
          <p14:tracePt t="80673" x="2065338" y="4495800"/>
          <p14:tracePt t="80681" x="2073275" y="4495800"/>
          <p14:tracePt t="80688" x="2090738" y="4495800"/>
          <p14:tracePt t="80702" x="2098675" y="4495800"/>
          <p14:tracePt t="80708" x="2116138" y="4495800"/>
          <p14:tracePt t="80723" x="2124075" y="4486275"/>
          <p14:tracePt t="80730" x="2132013" y="4486275"/>
          <p14:tracePt t="80743" x="2141538" y="4486275"/>
          <p14:tracePt t="80750" x="2149475" y="4478338"/>
          <p14:tracePt t="80764" x="2157413" y="4478338"/>
          <p14:tracePt t="80771" x="2157413" y="4470400"/>
          <p14:tracePt t="80778" x="2166938" y="4470400"/>
          <p14:tracePt t="80785" x="2174875" y="4470400"/>
          <p14:tracePt t="80792" x="2182813" y="4470400"/>
          <p14:tracePt t="80799" x="2192338" y="4470400"/>
          <p14:tracePt t="80806" x="2200275" y="4470400"/>
          <p14:tracePt t="80813" x="2208213" y="4460875"/>
          <p14:tracePt t="80821" x="2217738" y="4460875"/>
          <p14:tracePt t="80827" x="2225675" y="4452938"/>
          <p14:tracePt t="80841" x="2243138" y="4452938"/>
          <p14:tracePt t="80848" x="2251075" y="4452938"/>
          <p14:tracePt t="80855" x="2260600" y="4445000"/>
          <p14:tracePt t="80863" x="2276475" y="4445000"/>
          <p14:tracePt t="80870" x="2286000" y="4445000"/>
          <p14:tracePt t="80876" x="2301875" y="4435475"/>
          <p14:tracePt t="80887" x="2319338" y="4435475"/>
          <p14:tracePt t="80890" x="2336800" y="4427538"/>
          <p14:tracePt t="80898" x="2352675" y="4427538"/>
          <p14:tracePt t="80904" x="2370138" y="4427538"/>
          <p14:tracePt t="80912" x="2379663" y="4419600"/>
          <p14:tracePt t="80918" x="2395538" y="4419600"/>
          <p14:tracePt t="80925" x="2405063" y="4419600"/>
          <p14:tracePt t="80932" x="2420938" y="4419600"/>
          <p14:tracePt t="80939" x="2430463" y="4410075"/>
          <p14:tracePt t="80946" x="2438400" y="4410075"/>
          <p14:tracePt t="80954" x="2446338" y="4410075"/>
          <p14:tracePt t="80960" x="2455863" y="4410075"/>
          <p14:tracePt t="80974" x="2463800" y="4410075"/>
          <p14:tracePt t="80981" x="2481263" y="4410075"/>
          <p14:tracePt t="80995" x="2489200" y="4410075"/>
          <p14:tracePt t="81002" x="2497138" y="4410075"/>
          <p14:tracePt t="81009" x="2506663" y="4410075"/>
          <p14:tracePt t="81031" x="2514600" y="4410075"/>
          <p14:tracePt t="81037" x="2514600" y="4402138"/>
          <p14:tracePt t="81044" x="2524125" y="4402138"/>
          <p14:tracePt t="81080" x="2532063" y="4402138"/>
          <p14:tracePt t="81093" x="2540000" y="4402138"/>
          <p14:tracePt t="81220" x="2540000" y="4394200"/>
          <p14:tracePt t="81263" x="2549525" y="4394200"/>
          <p14:tracePt t="81318" x="2557463" y="4394200"/>
          <p14:tracePt t="81360" x="2565400" y="4384675"/>
          <p14:tracePt t="81373" x="2565400" y="4376738"/>
          <p14:tracePt t="81409" x="2574925" y="4368800"/>
          <p14:tracePt t="81422" x="2582863" y="4368800"/>
          <p14:tracePt t="81457" x="2590800" y="4359275"/>
          <p14:tracePt t="81471" x="2600325" y="4359275"/>
          <p14:tracePt t="81506" x="2608263" y="4359275"/>
          <p14:tracePt t="81534" x="2608263" y="4351338"/>
          <p14:tracePt t="81541" x="2616200" y="4351338"/>
          <p14:tracePt t="81555" x="2625725" y="4351338"/>
          <p14:tracePt t="81590" x="2633663" y="4351338"/>
          <p14:tracePt t="81604" x="2641600" y="4351338"/>
          <p14:tracePt t="81626" x="2651125" y="4351338"/>
          <p14:tracePt t="81772" x="2651125" y="4341813"/>
          <p14:tracePt t="81814" x="2659063" y="4341813"/>
          <p14:tracePt t="81884" x="2659063" y="4333875"/>
          <p14:tracePt t="89773" x="2684463" y="4325938"/>
          <p14:tracePt t="89779" x="2752725" y="4308475"/>
          <p14:tracePt t="89785" x="2795588" y="4300538"/>
          <p14:tracePt t="89792" x="2846388" y="4283075"/>
          <p14:tracePt t="89799" x="2889250" y="4257675"/>
          <p14:tracePt t="89806" x="2922588" y="4249738"/>
          <p14:tracePt t="89813" x="2982913" y="4232275"/>
          <p14:tracePt t="89821" x="3033713" y="4224338"/>
          <p14:tracePt t="89827" x="3074988" y="4214813"/>
          <p14:tracePt t="89834" x="3135313" y="4206875"/>
          <p14:tracePt t="89841" x="3186113" y="4181475"/>
          <p14:tracePt t="89848" x="3228975" y="4171950"/>
          <p14:tracePt t="89855" x="3262313" y="4164013"/>
          <p14:tracePt t="89863" x="3287713" y="4156075"/>
          <p14:tracePt t="89869" x="3313113" y="4146550"/>
          <p14:tracePt t="89876" x="3330575" y="4146550"/>
          <p14:tracePt t="89883" x="3355975" y="4138613"/>
          <p14:tracePt t="89890" x="3373438" y="4138613"/>
          <p14:tracePt t="89897" x="3381375" y="4138613"/>
          <p14:tracePt t="89904" x="3406775" y="4130675"/>
          <p14:tracePt t="89911" x="3424238" y="4130675"/>
          <p14:tracePt t="89918" x="3441700" y="4130675"/>
          <p14:tracePt t="89925" x="3467100" y="4130675"/>
          <p14:tracePt t="89932" x="3482975" y="4130675"/>
          <p14:tracePt t="89939" x="3500438" y="4130675"/>
          <p14:tracePt t="89946" x="3525838" y="4130675"/>
          <p14:tracePt t="89954" x="3551238" y="4130675"/>
          <p14:tracePt t="89960" x="3568700" y="4130675"/>
          <p14:tracePt t="89967" x="3594100" y="4130675"/>
          <p14:tracePt t="89974" x="3619500" y="4130675"/>
          <p14:tracePt t="89981" x="3636963" y="4130675"/>
          <p14:tracePt t="89988" x="3662363" y="4138613"/>
          <p14:tracePt t="89996" x="3695700" y="4138613"/>
          <p14:tracePt t="90002" x="3721100" y="4138613"/>
          <p14:tracePt t="90009" x="3738563" y="4138613"/>
          <p14:tracePt t="90016" x="3771900" y="4146550"/>
          <p14:tracePt t="90023" x="3822700" y="4156075"/>
          <p14:tracePt t="90030" x="3865563" y="4171950"/>
          <p14:tracePt t="90038" x="3908425" y="4181475"/>
          <p14:tracePt t="90044" x="3984625" y="4197350"/>
          <p14:tracePt t="90051" x="4035425" y="4214813"/>
          <p14:tracePt t="90058" x="4078288" y="4232275"/>
          <p14:tracePt t="90065" x="4129088" y="4240213"/>
          <p14:tracePt t="90072" x="4162425" y="4257675"/>
          <p14:tracePt t="90079" x="4197350" y="4265613"/>
          <p14:tracePt t="90086" x="4214813" y="4275138"/>
          <p14:tracePt t="90093" x="4240213" y="4275138"/>
          <p14:tracePt t="90100" x="4265613" y="4283075"/>
          <p14:tracePt t="90107" x="4291013" y="4291013"/>
          <p14:tracePt t="90114" x="4306888" y="4300538"/>
          <p14:tracePt t="90121" x="4341813" y="4316413"/>
          <p14:tracePt t="90128" x="4392613" y="4316413"/>
          <p14:tracePt t="90135" x="4418013" y="4325938"/>
          <p14:tracePt t="90142" x="4486275" y="4351338"/>
          <p14:tracePt t="90149" x="4545013" y="4359275"/>
          <p14:tracePt t="90156" x="4605338" y="4368800"/>
          <p14:tracePt t="90162" x="4646613" y="4376738"/>
          <p14:tracePt t="90171" x="4681538" y="4394200"/>
          <p14:tracePt t="90177" x="4714875" y="4402138"/>
          <p14:tracePt t="90184" x="4749800" y="4410075"/>
          <p14:tracePt t="90191" x="4783138" y="4410075"/>
          <p14:tracePt t="90198" x="4808538" y="4419600"/>
          <p14:tracePt t="90204" x="4843463" y="4427538"/>
          <p14:tracePt t="90213" x="4876800" y="4435475"/>
          <p14:tracePt t="90219" x="4910138" y="4445000"/>
          <p14:tracePt t="90225" x="4945063" y="4445000"/>
          <p14:tracePt t="90232" x="4978400" y="4445000"/>
          <p14:tracePt t="90239" x="4995863" y="4452938"/>
          <p14:tracePt t="90247" x="5013325" y="4452938"/>
          <p14:tracePt t="90255" x="5029200" y="4460875"/>
          <p14:tracePt t="90260" x="5046663" y="4470400"/>
          <p14:tracePt t="90267" x="5054600" y="4470400"/>
          <p14:tracePt t="90275" x="5072063" y="4478338"/>
          <p14:tracePt t="90281" x="5072063" y="4486275"/>
          <p14:tracePt t="93387" x="5089525" y="4495800"/>
          <p14:tracePt t="93393" x="5106988" y="4513263"/>
          <p14:tracePt t="93400" x="5132388" y="4546600"/>
          <p14:tracePt t="93407" x="5157788" y="4572000"/>
          <p14:tracePt t="93414" x="5173663" y="4589463"/>
          <p14:tracePt t="93421" x="5199063" y="4614863"/>
          <p14:tracePt t="93428" x="5224463" y="4630738"/>
          <p14:tracePt t="93435" x="5249863" y="4657725"/>
          <p14:tracePt t="93443" x="5267325" y="4665663"/>
          <p14:tracePt t="93449" x="5292725" y="4691063"/>
          <p14:tracePt t="93456" x="5302250" y="4708525"/>
          <p14:tracePt t="93463" x="5327650" y="4733925"/>
          <p14:tracePt t="93470" x="5353050" y="4749800"/>
          <p14:tracePt t="93477" x="5368925" y="4775200"/>
          <p14:tracePt t="93485" x="5386388" y="4792663"/>
          <p14:tracePt t="93491" x="5403850" y="4810125"/>
          <p14:tracePt t="93499" x="5421313" y="4835525"/>
          <p14:tracePt t="93505" x="5421313" y="4860925"/>
          <p14:tracePt t="93512" x="5437188" y="4886325"/>
          <p14:tracePt t="93519" x="5454650" y="4903788"/>
          <p14:tracePt t="93527" x="5462588" y="4929188"/>
          <p14:tracePt t="93533" x="5472113" y="4954588"/>
          <p14:tracePt t="93540" x="5480050" y="4979988"/>
          <p14:tracePt t="93547" x="5497513" y="4997450"/>
          <p14:tracePt t="93554" x="5505450" y="5022850"/>
          <p14:tracePt t="93561" x="5513388" y="5048250"/>
          <p14:tracePt t="93568" x="5513388" y="5064125"/>
          <p14:tracePt t="93575" x="5513388" y="5073650"/>
          <p14:tracePt t="93582" x="5522913" y="5091113"/>
          <p14:tracePt t="93589" x="5522913" y="5116513"/>
          <p14:tracePt t="93596" x="5530850" y="5116513"/>
          <p14:tracePt t="93603" x="5530850" y="5141913"/>
          <p14:tracePt t="93610" x="5530850" y="5149850"/>
          <p14:tracePt t="93618" x="5538788" y="5167313"/>
          <p14:tracePt t="93624" x="5538788" y="5183188"/>
          <p14:tracePt t="93631" x="5548313" y="5192713"/>
          <p14:tracePt t="93638" x="5548313" y="5208588"/>
          <p14:tracePt t="93645" x="5548313" y="5235575"/>
          <p14:tracePt t="93652" x="5556250" y="5243513"/>
          <p14:tracePt t="93660" x="5556250" y="5260975"/>
          <p14:tracePt t="93666" x="5556250" y="5276850"/>
          <p14:tracePt t="93673" x="5556250" y="5294313"/>
          <p14:tracePt t="93680" x="5565775" y="5311775"/>
          <p14:tracePt t="93687" x="5565775" y="5337175"/>
          <p14:tracePt t="93694" x="5573713" y="5345113"/>
          <p14:tracePt t="93702" x="5573713" y="5370513"/>
          <p14:tracePt t="93708" x="5573713" y="5395913"/>
          <p14:tracePt t="93715" x="5581650" y="5405438"/>
          <p14:tracePt t="93722" x="5581650" y="5421313"/>
          <p14:tracePt t="93729" x="5591175" y="5438775"/>
          <p14:tracePt t="93736" x="5599113" y="5446713"/>
          <p14:tracePt t="93743" x="5599113" y="5472113"/>
          <p14:tracePt t="93750" x="5599113" y="5489575"/>
          <p14:tracePt t="93757" x="5607050" y="5497513"/>
          <p14:tracePt t="93764" x="5607050" y="5514975"/>
          <p14:tracePt t="93771" x="5616575" y="5532438"/>
          <p14:tracePt t="93778" x="5616575" y="5549900"/>
          <p14:tracePt t="93785" x="5624513" y="5557838"/>
          <p14:tracePt t="93792" x="5632450" y="5575300"/>
          <p14:tracePt t="93799" x="5632450" y="5583238"/>
          <p14:tracePt t="93806" x="5641975" y="5600700"/>
          <p14:tracePt t="93813" x="5641975" y="5608638"/>
          <p14:tracePt t="93820" x="5641975" y="5616575"/>
          <p14:tracePt t="93827" x="5641975" y="5634038"/>
          <p14:tracePt t="93836" x="5641975" y="5641975"/>
          <p14:tracePt t="93841" x="5641975" y="5651500"/>
          <p14:tracePt t="93848" x="5641975" y="5668963"/>
          <p14:tracePt t="93855" x="5641975" y="5676900"/>
          <p14:tracePt t="93862" x="5641975" y="5684838"/>
          <p14:tracePt t="93868" x="5641975" y="5702300"/>
          <p14:tracePt t="93883" x="5641975" y="5710238"/>
          <p14:tracePt t="93893" x="5641975" y="5719763"/>
          <p14:tracePt t="93897" x="5641975" y="5727700"/>
          <p14:tracePt t="93904" x="5641975" y="5735638"/>
          <p14:tracePt t="93910" x="5641975" y="5745163"/>
          <p14:tracePt t="93925" x="5641975" y="5753100"/>
          <p14:tracePt t="93932" x="5641975" y="5761038"/>
          <p14:tracePt t="93953" x="5641975" y="5770563"/>
          <p14:tracePt t="93959" x="5641975" y="5778500"/>
          <p14:tracePt t="93967" x="5641975" y="5788025"/>
          <p14:tracePt t="93995" x="5641975" y="5795963"/>
          <p14:tracePt t="94009" x="5641975" y="5803900"/>
          <p14:tracePt t="94037" x="5641975" y="5813425"/>
          <p14:tracePt t="94058" x="5641975" y="5821363"/>
          <p14:tracePt t="94109" x="5641975" y="58293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B9B7-D99D-9966-EFB7-7DAD2D29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Bernoulli Random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620D-AD70-9482-99DE-2209B9692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Only one flip of a coin toss. Here, if p is the probability of a head</a:t>
            </a:r>
          </a:p>
          <a:p>
            <a:pPr marL="0" indent="0">
              <a:buNone/>
            </a:pPr>
            <a:r>
              <a:rPr lang="en-US" dirty="0"/>
              <a:t>  occurring, 1-p is the probability of a tail occurring, since head and tail</a:t>
            </a:r>
          </a:p>
          <a:p>
            <a:pPr marL="0" indent="0">
              <a:buNone/>
            </a:pPr>
            <a:r>
              <a:rPr lang="en-US" dirty="0"/>
              <a:t>  are the only two events that can occur.</a:t>
            </a:r>
          </a:p>
          <a:p>
            <a:endParaRPr lang="en-US" dirty="0"/>
          </a:p>
          <a:p>
            <a:r>
              <a:rPr lang="en-US" dirty="0"/>
              <a:t>We can consider either event as a success and the remaining event as</a:t>
            </a:r>
          </a:p>
          <a:p>
            <a:pPr marL="0" indent="0">
              <a:buNone/>
            </a:pPr>
            <a:r>
              <a:rPr lang="en-US" dirty="0"/>
              <a:t>  a failure.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20C6673-8EAB-2D4C-A1C9-4C011F60C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9415">
        <p14:gallery dir="l"/>
      </p:transition>
    </mc:Choice>
    <mc:Fallback>
      <p:transition spd="slow" advTm="394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3" x="5624513" y="5829300"/>
          <p14:tracePt t="749" x="5591175" y="5829300"/>
          <p14:tracePt t="755" x="5565775" y="5821363"/>
          <p14:tracePt t="762" x="5530850" y="5813425"/>
          <p14:tracePt t="769" x="5497513" y="5803900"/>
          <p14:tracePt t="776" x="5472113" y="5795963"/>
          <p14:tracePt t="783" x="5429250" y="5770563"/>
          <p14:tracePt t="791" x="5378450" y="5745163"/>
          <p14:tracePt t="797" x="5318125" y="5710238"/>
          <p14:tracePt t="804" x="5249863" y="5668963"/>
          <p14:tracePt t="811" x="5199063" y="5641975"/>
          <p14:tracePt t="818" x="5148263" y="5608638"/>
          <p14:tracePt t="825" x="5106988" y="5583238"/>
          <p14:tracePt t="833" x="5054600" y="5557838"/>
          <p14:tracePt t="839" x="5029200" y="5540375"/>
          <p14:tracePt t="846" x="4995863" y="5507038"/>
          <p14:tracePt t="853" x="4970463" y="5489575"/>
          <p14:tracePt t="860" x="4945063" y="5472113"/>
          <p14:tracePt t="867" x="4919663" y="5456238"/>
          <p14:tracePt t="874" x="4894263" y="5430838"/>
          <p14:tracePt t="881" x="4859338" y="5413375"/>
          <p14:tracePt t="888" x="4833938" y="5370513"/>
          <p14:tracePt t="899" x="4783138" y="5337175"/>
          <p14:tracePt t="902" x="4740275" y="5286375"/>
          <p14:tracePt t="909" x="4699000" y="5218113"/>
          <p14:tracePt t="916" x="4646613" y="5149850"/>
          <p14:tracePt t="924" x="4605338" y="5091113"/>
          <p14:tracePt t="930" x="4562475" y="5022850"/>
          <p14:tracePt t="938" x="4519613" y="4987925"/>
          <p14:tracePt t="944" x="4494213" y="4937125"/>
          <p14:tracePt t="951" x="4460875" y="4903788"/>
          <p14:tracePt t="958" x="4451350" y="4878388"/>
          <p14:tracePt t="966" x="4435475" y="4852988"/>
          <p14:tracePt t="972" x="4410075" y="4835525"/>
          <p14:tracePt t="979" x="4400550" y="4810125"/>
          <p14:tracePt t="986" x="4384675" y="4775200"/>
          <p14:tracePt t="993" x="4367213" y="4759325"/>
          <p14:tracePt t="1000" x="4349750" y="4733925"/>
          <p14:tracePt t="1008" x="4341813" y="4708525"/>
          <p14:tracePt t="1014" x="4324350" y="4683125"/>
          <p14:tracePt t="1021" x="4306888" y="4648200"/>
          <p14:tracePt t="1028" x="4306888" y="4630738"/>
          <p14:tracePt t="1035" x="4291013" y="4597400"/>
          <p14:tracePt t="1042" x="4273550" y="4572000"/>
          <p14:tracePt t="1049" x="4248150" y="4538663"/>
          <p14:tracePt t="1056" x="4240213" y="4521200"/>
          <p14:tracePt t="1063" x="4222750" y="4503738"/>
          <p14:tracePt t="1070" x="4214813" y="4486275"/>
          <p14:tracePt t="1077" x="4197350" y="4470400"/>
          <p14:tracePt t="1084" x="4197350" y="4460875"/>
          <p14:tracePt t="1091" x="4179888" y="4435475"/>
          <p14:tracePt t="1098" x="4171950" y="4427538"/>
          <p14:tracePt t="1105" x="4154488" y="4410075"/>
          <p14:tracePt t="1112" x="4137025" y="4384675"/>
          <p14:tracePt t="1119" x="4129088" y="4359275"/>
          <p14:tracePt t="1126" x="4103688" y="4341813"/>
          <p14:tracePt t="1133" x="4086225" y="4316413"/>
          <p14:tracePt t="1140" x="4070350" y="4283075"/>
          <p14:tracePt t="1147" x="4052888" y="4257675"/>
          <p14:tracePt t="1154" x="4027488" y="4224338"/>
          <p14:tracePt t="1161" x="4010025" y="4197350"/>
          <p14:tracePt t="1168" x="3992563" y="4164013"/>
          <p14:tracePt t="1175" x="3976688" y="4130675"/>
          <p14:tracePt t="1183" x="3967163" y="4105275"/>
          <p14:tracePt t="1189" x="3951288" y="4070350"/>
          <p14:tracePt t="1196" x="3933825" y="4044950"/>
          <p14:tracePt t="1203" x="3916363" y="4027488"/>
          <p14:tracePt t="1210" x="3908425" y="4002088"/>
          <p14:tracePt t="1217" x="3900488" y="3986213"/>
          <p14:tracePt t="1224" x="3890963" y="3968750"/>
          <p14:tracePt t="1231" x="3883025" y="3960813"/>
          <p14:tracePt t="1238" x="3873500" y="3943350"/>
          <p14:tracePt t="1245" x="3865563" y="3925888"/>
          <p14:tracePt t="1252" x="3848100" y="3908425"/>
          <p14:tracePt t="1259" x="3840163" y="3892550"/>
          <p14:tracePt t="1266" x="3840163" y="3867150"/>
          <p14:tracePt t="1273" x="3822700" y="3849688"/>
          <p14:tracePt t="1280" x="3814763" y="3824288"/>
          <p14:tracePt t="1287" x="3806825" y="3806825"/>
          <p14:tracePt t="1294" x="3797300" y="3781425"/>
          <p14:tracePt t="1301" x="3781425" y="3756025"/>
          <p14:tracePt t="1308" x="3771900" y="3730625"/>
          <p14:tracePt t="1315" x="3763963" y="3713163"/>
          <p14:tracePt t="1322" x="3746500" y="3687763"/>
          <p14:tracePt t="1329" x="3746500" y="3662363"/>
          <p14:tracePt t="1336" x="3738563" y="3636963"/>
          <p14:tracePt t="1343" x="3729038" y="3619500"/>
          <p14:tracePt t="1349" x="3721100" y="3594100"/>
          <p14:tracePt t="1358" x="3721100" y="3568700"/>
          <p14:tracePt t="1364" x="3713163" y="3543300"/>
          <p14:tracePt t="1370" x="3703638" y="3527425"/>
          <p14:tracePt t="1378" x="3695700" y="3502025"/>
          <p14:tracePt t="1385" x="3687763" y="3475038"/>
          <p14:tracePt t="1392" x="3687763" y="3449638"/>
          <p14:tracePt t="1399" x="3678238" y="3433763"/>
          <p14:tracePt t="1406" x="3678238" y="3408363"/>
          <p14:tracePt t="1413" x="3670300" y="3382963"/>
          <p14:tracePt t="1420" x="3670300" y="3373438"/>
          <p14:tracePt t="1426" x="3670300" y="3348038"/>
          <p14:tracePt t="1433" x="3662363" y="3330575"/>
          <p14:tracePt t="1441" x="3662363" y="3322638"/>
          <p14:tracePt t="1447" x="3662363" y="3297238"/>
          <p14:tracePt t="1454" x="3652838" y="3271838"/>
          <p14:tracePt t="1461" x="3652838" y="3263900"/>
          <p14:tracePt t="1468" x="3644900" y="3238500"/>
          <p14:tracePt t="1475" x="3644900" y="3221038"/>
          <p14:tracePt t="1483" x="3636963" y="3211513"/>
          <p14:tracePt t="1490" x="3636963" y="3195638"/>
          <p14:tracePt t="1496" x="3627438" y="3178175"/>
          <p14:tracePt t="1503" x="3627438" y="3170238"/>
          <p14:tracePt t="1510" x="3619500" y="3152775"/>
          <p14:tracePt t="1517" x="3619500" y="3144838"/>
          <p14:tracePt t="1524" x="3619500" y="3135313"/>
          <p14:tracePt t="1533" x="3611563" y="3119438"/>
          <p14:tracePt t="1538" x="3611563" y="3109913"/>
          <p14:tracePt t="1552" x="3611563" y="3094038"/>
          <p14:tracePt t="1559" x="3602038" y="3084513"/>
          <p14:tracePt t="1574" x="3602038" y="3076575"/>
          <p14:tracePt t="1580" x="3602038" y="3059113"/>
          <p14:tracePt t="1595" x="3602038" y="3051175"/>
          <p14:tracePt t="1602" x="3602038" y="3041650"/>
          <p14:tracePt t="1608" x="3594100" y="3033713"/>
          <p14:tracePt t="1616" x="3594100" y="3016250"/>
          <p14:tracePt t="1622" x="3594100" y="3008313"/>
          <p14:tracePt t="1630" x="3594100" y="3000375"/>
          <p14:tracePt t="1636" x="3594100" y="2982913"/>
          <p14:tracePt t="1650" x="3594100" y="2965450"/>
          <p14:tracePt t="1664" x="3594100" y="2957513"/>
          <p14:tracePt t="1672" x="3594100" y="2940050"/>
          <p14:tracePt t="1686" x="3594100" y="2932113"/>
          <p14:tracePt t="1692" x="3594100" y="2914650"/>
          <p14:tracePt t="1699" x="3594100" y="2906713"/>
          <p14:tracePt t="1706" x="3594100" y="2889250"/>
          <p14:tracePt t="1713" x="3594100" y="2881313"/>
          <p14:tracePt t="1720" x="3594100" y="2863850"/>
          <p14:tracePt t="1727" x="3594100" y="2838450"/>
          <p14:tracePt t="1734" x="3594100" y="2830513"/>
          <p14:tracePt t="1741" x="3602038" y="2813050"/>
          <p14:tracePt t="1749" x="3602038" y="2795588"/>
          <p14:tracePt t="1755" x="3611563" y="2795588"/>
          <p14:tracePt t="1762" x="3611563" y="2770188"/>
          <p14:tracePt t="1769" x="3611563" y="2762250"/>
          <p14:tracePt t="1776" x="3619500" y="2752725"/>
          <p14:tracePt t="1783" x="3627438" y="2736850"/>
          <p14:tracePt t="1791" x="3636963" y="2719388"/>
          <p14:tracePt t="1797" x="3644900" y="2711450"/>
          <p14:tracePt t="1804" x="3644900" y="2701925"/>
          <p14:tracePt t="1811" x="3652838" y="2686050"/>
          <p14:tracePt t="1818" x="3662363" y="2676525"/>
          <p14:tracePt t="1825" x="3662363" y="2668588"/>
          <p14:tracePt t="1833" x="3670300" y="2651125"/>
          <p14:tracePt t="1839" x="3678238" y="2643188"/>
          <p14:tracePt t="1846" x="3678238" y="2633663"/>
          <p14:tracePt t="1853" x="3687763" y="2625725"/>
          <p14:tracePt t="1860" x="3695700" y="2617788"/>
          <p14:tracePt t="1867" x="3703638" y="2608263"/>
          <p14:tracePt t="1874" x="3703638" y="2600325"/>
          <p14:tracePt t="1881" x="3703638" y="2592388"/>
          <p14:tracePt t="1888" x="3713163" y="2574925"/>
          <p14:tracePt t="1895" x="3721100" y="2566988"/>
          <p14:tracePt t="1907" x="3721100" y="2549525"/>
          <p14:tracePt t="1909" x="3738563" y="2532063"/>
          <p14:tracePt t="1917" x="3746500" y="2524125"/>
          <p14:tracePt t="1925" x="3756025" y="2498725"/>
          <p14:tracePt t="1930" x="3763963" y="2473325"/>
          <p14:tracePt t="1937" x="3781425" y="2447925"/>
          <p14:tracePt t="1944" x="3797300" y="2422525"/>
          <p14:tracePt t="1951" x="3814763" y="2405063"/>
          <p14:tracePt t="1958" x="3840163" y="2379663"/>
          <p14:tracePt t="1966" x="3873500" y="2336800"/>
          <p14:tracePt t="1972" x="3916363" y="2303463"/>
          <p14:tracePt t="1979" x="3951288" y="2260600"/>
          <p14:tracePt t="1986" x="4002088" y="2235200"/>
          <p14:tracePt t="1993" x="4070350" y="2200275"/>
          <p14:tracePt t="2000" x="4103688" y="2159000"/>
          <p14:tracePt t="2008" x="4154488" y="2141538"/>
          <p14:tracePt t="2014" x="4205288" y="2124075"/>
          <p14:tracePt t="2021" x="4240213" y="2108200"/>
          <p14:tracePt t="2028" x="4273550" y="2090738"/>
          <p14:tracePt t="2035" x="4306888" y="2082800"/>
          <p14:tracePt t="2042" x="4349750" y="2073275"/>
          <p14:tracePt t="2049" x="4384675" y="2065338"/>
          <p14:tracePt t="2056" x="4418013" y="2065338"/>
          <p14:tracePt t="2063" x="4435475" y="2065338"/>
          <p14:tracePt t="2070" x="4460875" y="2055813"/>
          <p14:tracePt t="2077" x="4486275" y="2055813"/>
          <p14:tracePt t="2084" x="4494213" y="2047875"/>
          <p14:tracePt t="2091" x="4511675" y="2047875"/>
          <p14:tracePt t="2098" x="4519613" y="2039938"/>
          <p14:tracePt t="2105" x="4529138" y="2039938"/>
          <p14:tracePt t="2112" x="4537075" y="2039938"/>
          <p14:tracePt t="2119" x="4545013" y="2039938"/>
          <p14:tracePt t="2133" x="4554538" y="2039938"/>
          <p14:tracePt t="2141" x="4562475" y="2039938"/>
          <p14:tracePt t="2147" x="4570413" y="2039938"/>
          <p14:tracePt t="2161" x="4587875" y="2039938"/>
          <p14:tracePt t="2168" x="4595813" y="2039938"/>
          <p14:tracePt t="2175" x="4613275" y="2039938"/>
          <p14:tracePt t="2182" x="4646613" y="2039938"/>
          <p14:tracePt t="2189" x="4689475" y="2039938"/>
          <p14:tracePt t="2196" x="4732338" y="2039938"/>
          <p14:tracePt t="2203" x="4818063" y="2047875"/>
          <p14:tracePt t="2210" x="4919663" y="2073275"/>
          <p14:tracePt t="2217" x="5038725" y="2090738"/>
          <p14:tracePt t="2224" x="5148263" y="2116138"/>
          <p14:tracePt t="2231" x="5267325" y="2149475"/>
          <p14:tracePt t="2238" x="5368925" y="2174875"/>
          <p14:tracePt t="2245" x="5472113" y="2192338"/>
          <p14:tracePt t="2252" x="5556250" y="2217738"/>
          <p14:tracePt t="2259" x="5632450" y="2227263"/>
          <p14:tracePt t="2266" x="5700713" y="2235200"/>
          <p14:tracePt t="2273" x="5776913" y="2260600"/>
          <p14:tracePt t="2280" x="5853113" y="2268538"/>
          <p14:tracePt t="2287" x="5913438" y="2268538"/>
          <p14:tracePt t="2294" x="5997575" y="2278063"/>
          <p14:tracePt t="2301" x="6100763" y="2293938"/>
          <p14:tracePt t="2309" x="6194425" y="2303463"/>
          <p14:tracePt t="2315" x="6329363" y="2311400"/>
          <p14:tracePt t="2322" x="6440488" y="2328863"/>
          <p14:tracePt t="2329" x="6524625" y="2336800"/>
          <p14:tracePt t="2336" x="6610350" y="2344738"/>
          <p14:tracePt t="2343" x="6704013" y="2362200"/>
          <p14:tracePt t="2349" x="6770688" y="2371725"/>
          <p14:tracePt t="2358" x="6848475" y="2379663"/>
          <p14:tracePt t="2363" x="6907213" y="2387600"/>
          <p14:tracePt t="2371" x="6950075" y="2387600"/>
          <p14:tracePt t="2378" x="6992938" y="2387600"/>
          <p14:tracePt t="2386" x="7026275" y="2397125"/>
          <p14:tracePt t="2391" x="7051675" y="2397125"/>
          <p14:tracePt t="2399" x="7059613" y="2397125"/>
          <p14:tracePt t="2406" x="7077075" y="2397125"/>
          <p14:tracePt t="2413" x="7085013" y="2397125"/>
          <p14:tracePt t="2427" x="7094538" y="2397125"/>
          <p14:tracePt t="2433" x="7102475" y="2397125"/>
          <p14:tracePt t="2448" x="7112000" y="2397125"/>
          <p14:tracePt t="2455" x="7112000" y="2405063"/>
          <p14:tracePt t="2461" x="7127875" y="2405063"/>
          <p14:tracePt t="2468" x="7127875" y="2413000"/>
          <p14:tracePt t="2476" x="7145338" y="2413000"/>
          <p14:tracePt t="2483" x="7162800" y="2413000"/>
          <p14:tracePt t="2490" x="7178675" y="2413000"/>
          <p14:tracePt t="2497" x="7221538" y="2430463"/>
          <p14:tracePt t="2504" x="7256463" y="2430463"/>
          <p14:tracePt t="2511" x="7315200" y="2438400"/>
          <p14:tracePt t="2518" x="7373938" y="2447925"/>
          <p14:tracePt t="2525" x="7426325" y="2447925"/>
          <p14:tracePt t="2533" x="7485063" y="2455863"/>
          <p14:tracePt t="2538" x="7545388" y="2455863"/>
          <p14:tracePt t="2545" x="7604125" y="2463800"/>
          <p14:tracePt t="2552" x="7662863" y="2463800"/>
          <p14:tracePt t="2560" x="7723188" y="2463800"/>
          <p14:tracePt t="2566" x="7773988" y="2463800"/>
          <p14:tracePt t="2574" x="7850188" y="2463800"/>
          <p14:tracePt t="2580" x="7910513" y="2463800"/>
          <p14:tracePt t="2587" x="7951788" y="2463800"/>
          <p14:tracePt t="2594" x="7994650" y="2463800"/>
          <p14:tracePt t="2602" x="8020050" y="2463800"/>
          <p14:tracePt t="2608" x="8045450" y="2463800"/>
          <p14:tracePt t="2616" x="8070850" y="2463800"/>
          <p14:tracePt t="2622" x="8088313" y="2463800"/>
          <p14:tracePt t="2629" x="8105775" y="2463800"/>
          <p14:tracePt t="2636" x="8121650" y="2463800"/>
          <p14:tracePt t="2643" x="8139113" y="2463800"/>
          <p14:tracePt t="2650" x="8147050" y="2463800"/>
          <p14:tracePt t="2657" x="8164513" y="2463800"/>
          <p14:tracePt t="2664" x="8174038" y="2463800"/>
          <p14:tracePt t="2672" x="8199438" y="2463800"/>
          <p14:tracePt t="2678" x="8224838" y="2463800"/>
          <p14:tracePt t="2685" x="8232775" y="2463800"/>
          <p14:tracePt t="2692" x="8266113" y="2463800"/>
          <p14:tracePt t="2699" x="8291513" y="2463800"/>
          <p14:tracePt t="2707" x="8318500" y="2463800"/>
          <p14:tracePt t="2713" x="8343900" y="2463800"/>
          <p14:tracePt t="2720" x="8369300" y="2463800"/>
          <p14:tracePt t="2727" x="8377238" y="2463800"/>
          <p14:tracePt t="2734" x="8402638" y="2463800"/>
          <p14:tracePt t="2741" x="8420100" y="2463800"/>
          <p14:tracePt t="2749" x="8435975" y="2463800"/>
          <p14:tracePt t="2755" x="8453438" y="2473325"/>
          <p14:tracePt t="2762" x="8470900" y="2473325"/>
          <p14:tracePt t="2776" x="8488363" y="2473325"/>
          <p14:tracePt t="2784" x="8496300" y="2473325"/>
          <p14:tracePt t="2791" x="8504238" y="2481263"/>
          <p14:tracePt t="2797" x="8513763" y="2481263"/>
          <p14:tracePt t="2804" x="8521700" y="2481263"/>
          <p14:tracePt t="2825" x="8529638" y="2481263"/>
          <p14:tracePt t="2832" x="8539163" y="2489200"/>
          <p14:tracePt t="2846" x="8547100" y="2498725"/>
          <p14:tracePt t="2853" x="8555038" y="2498725"/>
          <p14:tracePt t="2867" x="8555038" y="2506663"/>
          <p14:tracePt t="2881" x="8564563" y="2506663"/>
          <p14:tracePt t="2895" x="8564563" y="2516188"/>
          <p14:tracePt t="2902" x="8572500" y="2516188"/>
          <p14:tracePt t="2909" x="8580438" y="2524125"/>
          <p14:tracePt t="2930" x="8589963" y="2532063"/>
          <p14:tracePt t="2937" x="8597900" y="2541588"/>
          <p14:tracePt t="2944" x="8597900" y="2549525"/>
          <p14:tracePt t="2958" x="8605838" y="2549525"/>
          <p14:tracePt t="2965" x="8615363" y="2557463"/>
          <p14:tracePt t="2979" x="8623300" y="2566988"/>
          <p14:tracePt t="3015" x="8632825" y="2574925"/>
          <p14:tracePt t="3028" x="8640763" y="2582863"/>
          <p14:tracePt t="3042" x="8640763" y="2592388"/>
          <p14:tracePt t="3064" x="8648700" y="2600325"/>
          <p14:tracePt t="3070" x="8658225" y="2608263"/>
          <p14:tracePt t="3077" x="8666163" y="2608263"/>
          <p14:tracePt t="3091" x="8674100" y="2617788"/>
          <p14:tracePt t="3099" x="8683625" y="2625725"/>
          <p14:tracePt t="3105" x="8691563" y="2633663"/>
          <p14:tracePt t="3112" x="8699500" y="2633663"/>
          <p14:tracePt t="3119" x="8709025" y="2643188"/>
          <p14:tracePt t="3126" x="8716963" y="2643188"/>
          <p14:tracePt t="3133" x="8724900" y="2651125"/>
          <p14:tracePt t="3141" x="8742363" y="2660650"/>
          <p14:tracePt t="13139" x="8648700" y="2660650"/>
          <p14:tracePt t="13146" x="8521700" y="2668588"/>
          <p14:tracePt t="13152" x="8377238" y="2676525"/>
          <p14:tracePt t="13159" x="8224838" y="2676525"/>
          <p14:tracePt t="13166" x="8029575" y="2693988"/>
          <p14:tracePt t="13173" x="7766050" y="2693988"/>
          <p14:tracePt t="13180" x="7596188" y="2693988"/>
          <p14:tracePt t="13187" x="7391400" y="2693988"/>
          <p14:tracePt t="13194" x="7127875" y="2693988"/>
          <p14:tracePt t="13201" x="6889750" y="2686050"/>
          <p14:tracePt t="13208" x="6737350" y="2686050"/>
          <p14:tracePt t="13215" x="6567488" y="2686050"/>
          <p14:tracePt t="13222" x="6303963" y="2686050"/>
          <p14:tracePt t="13229" x="6126163" y="2686050"/>
          <p14:tracePt t="13237" x="5989638" y="2686050"/>
          <p14:tracePt t="13243" x="5837238" y="2686050"/>
          <p14:tracePt t="13250" x="5657850" y="2686050"/>
          <p14:tracePt t="13257" x="5505450" y="2686050"/>
          <p14:tracePt t="13264" x="5394325" y="2686050"/>
          <p14:tracePt t="13271" x="5267325" y="2686050"/>
          <p14:tracePt t="13279" x="5140325" y="2686050"/>
          <p14:tracePt t="13285" x="5013325" y="2686050"/>
          <p14:tracePt t="13292" x="4902200" y="2686050"/>
          <p14:tracePt t="13299" x="4818063" y="2686050"/>
          <p14:tracePt t="13306" x="4757738" y="2686050"/>
          <p14:tracePt t="13313" x="4699000" y="2686050"/>
          <p14:tracePt t="13320" x="4656138" y="2686050"/>
          <p14:tracePt t="13327" x="4613275" y="2686050"/>
          <p14:tracePt t="13334" x="4570413" y="2686050"/>
          <p14:tracePt t="13341" x="4537075" y="2686050"/>
          <p14:tracePt t="13348" x="4503738" y="2686050"/>
          <p14:tracePt t="13355" x="4476750" y="2686050"/>
          <p14:tracePt t="13362" x="4443413" y="2686050"/>
          <p14:tracePt t="13369" x="4418013" y="2686050"/>
          <p14:tracePt t="13376" x="4392613" y="2686050"/>
          <p14:tracePt t="13383" x="4384675" y="2693988"/>
          <p14:tracePt t="13390" x="4367213" y="2693988"/>
          <p14:tracePt t="13397" x="4359275" y="2693988"/>
          <p14:tracePt t="13404" x="4341813" y="2701925"/>
          <p14:tracePt t="13411" x="4324350" y="2701925"/>
          <p14:tracePt t="13418" x="4324350" y="2711450"/>
          <p14:tracePt t="13425" x="4306888" y="2711450"/>
          <p14:tracePt t="13432" x="4298950" y="2711450"/>
          <p14:tracePt t="13439" x="4291013" y="2719388"/>
          <p14:tracePt t="13446" x="4281488" y="2727325"/>
          <p14:tracePt t="13454" x="4273550" y="2736850"/>
          <p14:tracePt t="13459" x="4265613" y="2744788"/>
          <p14:tracePt t="13467" x="4256088" y="2762250"/>
          <p14:tracePt t="13473" x="4248150" y="2778125"/>
          <p14:tracePt t="13481" x="4240213" y="2795588"/>
          <p14:tracePt t="13487" x="4222750" y="2820988"/>
          <p14:tracePt t="13496" x="4214813" y="2855913"/>
          <p14:tracePt t="13502" x="4214813" y="2881313"/>
          <p14:tracePt t="13509" x="4205288" y="2897188"/>
          <p14:tracePt t="13516" x="4197350" y="2932113"/>
          <p14:tracePt t="13522" x="4197350" y="2957513"/>
          <p14:tracePt t="13530" x="4187825" y="2974975"/>
          <p14:tracePt t="13537" x="4187825" y="2990850"/>
          <p14:tracePt t="13543" x="4187825" y="3000375"/>
          <p14:tracePt t="13550" x="4187825" y="3016250"/>
          <p14:tracePt t="13565" x="4187825" y="3033713"/>
          <p14:tracePt t="13579" x="4187825" y="3041650"/>
          <p14:tracePt t="13585" x="4187825" y="3051175"/>
          <p14:tracePt t="13593" x="4187825" y="3059113"/>
          <p14:tracePt t="13607" x="4187825" y="3067050"/>
          <p14:tracePt t="13613" x="4187825" y="3076575"/>
          <p14:tracePt t="13635" x="4187825" y="3084513"/>
          <p14:tracePt t="13642" x="4187825" y="3094038"/>
          <p14:tracePt t="13648" x="4197350" y="3101975"/>
          <p14:tracePt t="13662" x="4205288" y="3101975"/>
          <p14:tracePt t="13684" x="4214813" y="3109913"/>
          <p14:tracePt t="13690" x="4222750" y="3119438"/>
          <p14:tracePt t="13697" x="4230688" y="3127375"/>
          <p14:tracePt t="13704" x="4240213" y="3127375"/>
          <p14:tracePt t="13712" x="4256088" y="3135313"/>
          <p14:tracePt t="13718" x="4281488" y="3144838"/>
          <p14:tracePt t="13725" x="4306888" y="3152775"/>
          <p14:tracePt t="13732" x="4341813" y="3152775"/>
          <p14:tracePt t="13739" x="4359275" y="3160713"/>
          <p14:tracePt t="13746" x="4392613" y="3170238"/>
          <p14:tracePt t="13754" x="4443413" y="3178175"/>
          <p14:tracePt t="13760" x="4468813" y="3186113"/>
          <p14:tracePt t="13767" x="4494213" y="3195638"/>
          <p14:tracePt t="13774" x="4529138" y="3203575"/>
          <p14:tracePt t="13781" x="4562475" y="3211513"/>
          <p14:tracePt t="13788" x="4595813" y="3211513"/>
          <p14:tracePt t="13796" x="4621213" y="3221038"/>
          <p14:tracePt t="13802" x="4656138" y="3228975"/>
          <p14:tracePt t="13809" x="4689475" y="3238500"/>
          <p14:tracePt t="13816" x="4724400" y="3238500"/>
          <p14:tracePt t="13823" x="4757738" y="3246438"/>
          <p14:tracePt t="13830" x="4808538" y="3271838"/>
          <p14:tracePt t="13837" x="4851400" y="3279775"/>
          <p14:tracePt t="13844" x="4884738" y="3289300"/>
          <p14:tracePt t="13851" x="4919663" y="3305175"/>
          <p14:tracePt t="13858" x="4953000" y="3314700"/>
          <p14:tracePt t="13865" x="4987925" y="3322638"/>
          <p14:tracePt t="13872" x="5021263" y="3330575"/>
          <p14:tracePt t="13879" x="5038725" y="3340100"/>
          <p14:tracePt t="13888" x="5064125" y="3348038"/>
          <p14:tracePt t="13893" x="5089525" y="3348038"/>
          <p14:tracePt t="13900" x="5114925" y="3355975"/>
          <p14:tracePt t="13907" x="5132388" y="3365500"/>
          <p14:tracePt t="13914" x="5157788" y="3373438"/>
          <p14:tracePt t="13921" x="5183188" y="3382963"/>
          <p14:tracePt t="13929" x="5216525" y="3390900"/>
          <p14:tracePt t="13935" x="5241925" y="3390900"/>
          <p14:tracePt t="13942" x="5276850" y="3398838"/>
          <p14:tracePt t="13949" x="5310188" y="3408363"/>
          <p14:tracePt t="13956" x="5343525" y="3416300"/>
          <p14:tracePt t="13963" x="5378450" y="3424238"/>
          <p14:tracePt t="13971" x="5411788" y="3433763"/>
          <p14:tracePt t="13977" x="5437188" y="3441700"/>
          <p14:tracePt t="13984" x="5462588" y="3449638"/>
          <p14:tracePt t="13991" x="5497513" y="3449638"/>
          <p14:tracePt t="13998" x="5530850" y="3449638"/>
          <p14:tracePt t="14005" x="5565775" y="3459163"/>
          <p14:tracePt t="14012" x="5591175" y="3459163"/>
          <p14:tracePt t="14019" x="5632450" y="3467100"/>
          <p14:tracePt t="14026" x="5683250" y="3475038"/>
          <p14:tracePt t="14033" x="5743575" y="3475038"/>
          <p14:tracePt t="14040" x="5786438" y="3475038"/>
          <p14:tracePt t="14047" x="5845175" y="3484563"/>
          <p14:tracePt t="14054" x="5888038" y="3484563"/>
          <p14:tracePt t="14061" x="5921375" y="3492500"/>
          <p14:tracePt t="14068" x="5938838" y="3492500"/>
          <p14:tracePt t="14075" x="5972175" y="3492500"/>
          <p14:tracePt t="14082" x="5997575" y="3492500"/>
          <p14:tracePt t="14089" x="6032500" y="3492500"/>
          <p14:tracePt t="14096" x="6049963" y="3492500"/>
          <p14:tracePt t="14104" x="6083300" y="3492500"/>
          <p14:tracePt t="14110" x="6116638" y="3492500"/>
          <p14:tracePt t="14117" x="6159500" y="3492500"/>
          <p14:tracePt t="14124" x="6184900" y="3492500"/>
          <p14:tracePt t="14131" x="6219825" y="3492500"/>
          <p14:tracePt t="14138" x="6253163" y="3492500"/>
          <p14:tracePt t="14145" x="6286500" y="3492500"/>
          <p14:tracePt t="14151" x="6311900" y="3492500"/>
          <p14:tracePt t="14159" x="6346825" y="3492500"/>
          <p14:tracePt t="14166" x="6380163" y="3492500"/>
          <p14:tracePt t="14173" x="6415088" y="3492500"/>
          <p14:tracePt t="14179" x="6448425" y="3492500"/>
          <p14:tracePt t="14188" x="6465888" y="3492500"/>
          <p14:tracePt t="14193" x="6499225" y="3484563"/>
          <p14:tracePt t="14201" x="6534150" y="3484563"/>
          <p14:tracePt t="14207" x="6575425" y="3484563"/>
          <p14:tracePt t="14214" x="6643688" y="3475038"/>
          <p14:tracePt t="14221" x="6686550" y="3475038"/>
          <p14:tracePt t="14229" x="6745288" y="3467100"/>
          <p14:tracePt t="14235" x="6797675" y="3467100"/>
          <p14:tracePt t="14243" x="6831013" y="3459163"/>
          <p14:tracePt t="14250" x="6856413" y="3459163"/>
          <p14:tracePt t="14256" x="6889750" y="3459163"/>
          <p14:tracePt t="14263" x="6924675" y="3449638"/>
          <p14:tracePt t="14270" x="6958013" y="3449638"/>
          <p14:tracePt t="14277" x="6983413" y="3441700"/>
          <p14:tracePt t="14284" x="7018338" y="3441700"/>
          <p14:tracePt t="14291" x="7051675" y="3433763"/>
          <p14:tracePt t="14298" x="7094538" y="3433763"/>
          <p14:tracePt t="14305" x="7127875" y="3433763"/>
          <p14:tracePt t="14312" x="7162800" y="3424238"/>
          <p14:tracePt t="14321" x="7178675" y="3424238"/>
          <p14:tracePt t="14326" x="7213600" y="3416300"/>
          <p14:tracePt t="14333" x="7239000" y="3416300"/>
          <p14:tracePt t="14340" x="7256463" y="3408363"/>
          <p14:tracePt t="14347" x="7272338" y="3408363"/>
          <p14:tracePt t="14354" x="7289800" y="3408363"/>
          <p14:tracePt t="14362" x="7297738" y="3408363"/>
          <p14:tracePt t="14368" x="7315200" y="3408363"/>
          <p14:tracePt t="14375" x="7332663" y="3408363"/>
          <p14:tracePt t="14382" x="7340600" y="3398838"/>
          <p14:tracePt t="14389" x="7366000" y="3398838"/>
          <p14:tracePt t="14404" x="7383463" y="3398838"/>
          <p14:tracePt t="14410" x="7391400" y="3390900"/>
          <p14:tracePt t="14418" x="7400925" y="3390900"/>
          <p14:tracePt t="14425" x="7408863" y="3390900"/>
          <p14:tracePt t="14432" x="7416800" y="3390900"/>
          <p14:tracePt t="14438" x="7434263" y="3382963"/>
          <p14:tracePt t="14445" x="7442200" y="3382963"/>
          <p14:tracePt t="14452" x="7451725" y="3373438"/>
          <p14:tracePt t="14460" x="7467600" y="3373438"/>
          <p14:tracePt t="14466" x="7477125" y="3373438"/>
          <p14:tracePt t="14473" x="7485063" y="3365500"/>
          <p14:tracePt t="14480" x="7502525" y="3365500"/>
          <p14:tracePt t="14488" x="7510463" y="3355975"/>
          <p14:tracePt t="14494" x="7518400" y="3355975"/>
          <p14:tracePt t="14501" x="7535863" y="3355975"/>
          <p14:tracePt t="14508" x="7545388" y="3355975"/>
          <p14:tracePt t="14515" x="7553325" y="3348038"/>
          <p14:tracePt t="14522" x="7570788" y="3348038"/>
          <p14:tracePt t="14529" x="7578725" y="3348038"/>
          <p14:tracePt t="14537" x="7596188" y="3340100"/>
          <p14:tracePt t="14543" x="7604125" y="3330575"/>
          <p14:tracePt t="14550" x="7612063" y="3330575"/>
          <p14:tracePt t="14557" x="7629525" y="3330575"/>
          <p14:tracePt t="14564" x="7637463" y="3322638"/>
          <p14:tracePt t="14571" x="7654925" y="3314700"/>
          <p14:tracePt t="14579" x="7672388" y="3305175"/>
          <p14:tracePt t="14585" x="7688263" y="3297238"/>
          <p14:tracePt t="14592" x="7697788" y="3279775"/>
          <p14:tracePt t="14599" x="7715250" y="3271838"/>
          <p14:tracePt t="14606" x="7723188" y="3271838"/>
          <p14:tracePt t="14613" x="7731125" y="3271838"/>
          <p14:tracePt t="14621" x="7748588" y="3263900"/>
          <p14:tracePt t="14627" x="7766050" y="3254375"/>
          <p14:tracePt t="14634" x="7766050" y="3246438"/>
          <p14:tracePt t="14641" x="7781925" y="3246438"/>
          <p14:tracePt t="14648" x="7791450" y="3238500"/>
          <p14:tracePt t="14655" x="7799388" y="3228975"/>
          <p14:tracePt t="14662" x="7807325" y="3221038"/>
          <p14:tracePt t="14669" x="7816850" y="3221038"/>
          <p14:tracePt t="14683" x="7832725" y="3211513"/>
          <p14:tracePt t="14690" x="7842250" y="3211513"/>
          <p14:tracePt t="14697" x="7842250" y="3203575"/>
          <p14:tracePt t="14704" x="7850188" y="3203575"/>
          <p14:tracePt t="14712" x="7859713" y="3203575"/>
          <p14:tracePt t="14718" x="7867650" y="3195638"/>
          <p14:tracePt t="14739" x="7875588" y="3195638"/>
          <p14:tracePt t="14746" x="7885113" y="3186113"/>
          <p14:tracePt t="14767" x="7885113" y="3178175"/>
          <p14:tracePt t="14774" x="7893050" y="3178175"/>
          <p14:tracePt t="14788" x="7900988" y="3178175"/>
          <p14:tracePt t="14795" x="7900988" y="3170238"/>
          <p14:tracePt t="14830" x="7900988" y="3160713"/>
          <p14:tracePt t="14858" x="7900988" y="3152775"/>
          <p14:tracePt t="14901" x="7900988" y="3144838"/>
          <p14:tracePt t="14914" x="7900988" y="3135313"/>
          <p14:tracePt t="14956" x="7900988" y="3127375"/>
          <p14:tracePt t="14970" x="7900988" y="3119438"/>
          <p14:tracePt t="14977" x="7900988" y="3109913"/>
          <p14:tracePt t="14990" x="7900988" y="3101975"/>
          <p14:tracePt t="14997" x="7900988" y="3094038"/>
          <p14:tracePt t="15012" x="7893050" y="3076575"/>
          <p14:tracePt t="15018" x="7893050" y="3067050"/>
          <p14:tracePt t="15033" x="7893050" y="3051175"/>
          <p14:tracePt t="15040" x="7885113" y="3041650"/>
          <p14:tracePt t="15053" x="7875588" y="3025775"/>
          <p14:tracePt t="15060" x="7875588" y="3016250"/>
          <p14:tracePt t="15067" x="7867650" y="3016250"/>
          <p14:tracePt t="15074" x="7867650" y="3000375"/>
          <p14:tracePt t="15081" x="7867650" y="2990850"/>
          <p14:tracePt t="15096" x="7867650" y="2974975"/>
          <p14:tracePt t="15103" x="7859713" y="2974975"/>
          <p14:tracePt t="15117" x="7850188" y="2965450"/>
          <p14:tracePt t="15124" x="7850188" y="2957513"/>
          <p14:tracePt t="15131" x="7850188" y="2949575"/>
          <p14:tracePt t="15145" x="7850188" y="2940050"/>
          <p14:tracePt t="15151" x="7842250" y="2940050"/>
          <p14:tracePt t="15158" x="7842250" y="2932113"/>
          <p14:tracePt t="15165" x="7832725" y="2932113"/>
          <p14:tracePt t="15186" x="7832725" y="2922588"/>
          <p14:tracePt t="15200" x="7832725" y="2914650"/>
          <p14:tracePt t="15215" x="7824788" y="2914650"/>
          <p14:tracePt t="15221" x="7824788" y="2906713"/>
          <p14:tracePt t="15278" x="7824788" y="2897188"/>
          <p14:tracePt t="15292" x="7824788" y="2889250"/>
          <p14:tracePt t="15312" x="7816850" y="2889250"/>
          <p14:tracePt t="15326" x="7807325" y="2881313"/>
          <p14:tracePt t="15333" x="7807325" y="2871788"/>
          <p14:tracePt t="15340" x="7807325" y="2863850"/>
          <p14:tracePt t="15354" x="7799388" y="2855913"/>
          <p14:tracePt t="15362" x="7791450" y="2846388"/>
          <p14:tracePt t="15368" x="7781925" y="2838450"/>
          <p14:tracePt t="15375" x="7781925" y="2830513"/>
          <p14:tracePt t="15382" x="7773988" y="2813050"/>
          <p14:tracePt t="15389" x="7756525" y="2805113"/>
          <p14:tracePt t="15396" x="7740650" y="2778125"/>
          <p14:tracePt t="15404" x="7715250" y="2762250"/>
          <p14:tracePt t="15410" x="7680325" y="2736850"/>
          <p14:tracePt t="15417" x="7629525" y="2693988"/>
          <p14:tracePt t="15424" x="7578725" y="2643188"/>
          <p14:tracePt t="15431" x="7510463" y="2592388"/>
          <p14:tracePt t="15438" x="7451725" y="2549525"/>
          <p14:tracePt t="15446" x="7383463" y="2489200"/>
          <p14:tracePt t="15452" x="7323138" y="2447925"/>
          <p14:tracePt t="15459" x="7246938" y="2405063"/>
          <p14:tracePt t="15466" x="7153275" y="2362200"/>
          <p14:tracePt t="15473" x="7034213" y="2328863"/>
          <p14:tracePt t="15480" x="6924675" y="2278063"/>
          <p14:tracePt t="15488" x="6823075" y="2252663"/>
          <p14:tracePt t="15494" x="6745288" y="2235200"/>
          <p14:tracePt t="15501" x="6669088" y="2209800"/>
          <p14:tracePt t="15508" x="6567488" y="2200275"/>
          <p14:tracePt t="15515" x="6456363" y="2192338"/>
          <p14:tracePt t="15522" x="6346825" y="2192338"/>
          <p14:tracePt t="15529" x="6245225" y="2192338"/>
          <p14:tracePt t="15538" x="6159500" y="2192338"/>
          <p14:tracePt t="15543" x="6091238" y="2192338"/>
          <p14:tracePt t="15550" x="6015038" y="2192338"/>
          <p14:tracePt t="15557" x="5930900" y="2200275"/>
          <p14:tracePt t="15564" x="5845175" y="2217738"/>
          <p14:tracePt t="15571" x="5751513" y="2227263"/>
          <p14:tracePt t="15579" x="5683250" y="2235200"/>
          <p14:tracePt t="15585" x="5624513" y="2243138"/>
          <p14:tracePt t="15592" x="5573713" y="2252663"/>
          <p14:tracePt t="15599" x="5538788" y="2260600"/>
          <p14:tracePt t="15606" x="5505450" y="2278063"/>
          <p14:tracePt t="15612" x="5472113" y="2286000"/>
          <p14:tracePt t="15620" x="5454650" y="2293938"/>
          <p14:tracePt t="15626" x="5421313" y="2311400"/>
          <p14:tracePt t="15634" x="5394325" y="2319338"/>
          <p14:tracePt t="15640" x="5378450" y="2336800"/>
          <p14:tracePt t="15647" x="5353050" y="2354263"/>
          <p14:tracePt t="15654" x="5343525" y="2371725"/>
          <p14:tracePt t="15662" x="5318125" y="2387600"/>
          <p14:tracePt t="15668" x="5292725" y="2413000"/>
          <p14:tracePt t="15676" x="5276850" y="2438400"/>
          <p14:tracePt t="15683" x="5259388" y="2473325"/>
          <p14:tracePt t="15690" x="5241925" y="2498725"/>
          <p14:tracePt t="15696" x="5216525" y="2532063"/>
          <p14:tracePt t="15704" x="5208588" y="2566988"/>
          <p14:tracePt t="15710" x="5191125" y="2600325"/>
          <p14:tracePt t="15718" x="5183188" y="2633663"/>
          <p14:tracePt t="15725" x="5173663" y="2660650"/>
          <p14:tracePt t="15731" x="5165725" y="2686050"/>
          <p14:tracePt t="15739" x="5165725" y="2744788"/>
          <p14:tracePt t="15746" x="5173663" y="2805113"/>
          <p14:tracePt t="15754" x="5191125" y="2881313"/>
          <p14:tracePt t="15759" x="5208588" y="2957513"/>
          <p14:tracePt t="15766" x="5241925" y="3016250"/>
          <p14:tracePt t="15773" x="5259388" y="3076575"/>
          <p14:tracePt t="15780" x="5292725" y="3127375"/>
          <p14:tracePt t="15787" x="5318125" y="3178175"/>
          <p14:tracePt t="15795" x="5353050" y="3238500"/>
          <p14:tracePt t="15801" x="5394325" y="3289300"/>
          <p14:tracePt t="15808" x="5421313" y="3330575"/>
          <p14:tracePt t="15815" x="5462588" y="3382963"/>
          <p14:tracePt t="15822" x="5513388" y="3424238"/>
          <p14:tracePt t="15829" x="5565775" y="3459163"/>
          <p14:tracePt t="15837" x="5641975" y="3509963"/>
          <p14:tracePt t="15843" x="5718175" y="3535363"/>
          <p14:tracePt t="15850" x="5802313" y="3560763"/>
          <p14:tracePt t="15857" x="5880100" y="3594100"/>
          <p14:tracePt t="15864" x="5956300" y="3603625"/>
          <p14:tracePt t="15871" x="6015038" y="3611563"/>
          <p14:tracePt t="15879" x="6075363" y="3611563"/>
          <p14:tracePt t="15885" x="6142038" y="3619500"/>
          <p14:tracePt t="15895" x="6219825" y="3619500"/>
          <p14:tracePt t="15899" x="6303963" y="3619500"/>
          <p14:tracePt t="15906" x="6372225" y="3636963"/>
          <p14:tracePt t="15913" x="6448425" y="3636963"/>
          <p14:tracePt t="15920" x="6499225" y="3636963"/>
          <p14:tracePt t="15927" x="6550025" y="3636963"/>
          <p14:tracePt t="15934" x="6592888" y="3636963"/>
          <p14:tracePt t="15941" x="6635750" y="3636963"/>
          <p14:tracePt t="15948" x="6694488" y="3636963"/>
          <p14:tracePt t="15955" x="6737350" y="3636963"/>
          <p14:tracePt t="15962" x="6797675" y="3636963"/>
          <p14:tracePt t="15970" x="6838950" y="3636963"/>
          <p14:tracePt t="15976" x="6881813" y="3636963"/>
          <p14:tracePt t="15983" x="6915150" y="3636963"/>
          <p14:tracePt t="15990" x="6958013" y="3636963"/>
          <p14:tracePt t="15997" x="6983413" y="3636963"/>
          <p14:tracePt t="16004" x="7008813" y="3636963"/>
          <p14:tracePt t="16012" x="7043738" y="3636963"/>
          <p14:tracePt t="16018" x="7077075" y="3629025"/>
          <p14:tracePt t="16025" x="7094538" y="3619500"/>
          <p14:tracePt t="16032" x="7127875" y="3611563"/>
          <p14:tracePt t="16039" x="7188200" y="3594100"/>
          <p14:tracePt t="16046" x="7246938" y="3578225"/>
          <p14:tracePt t="16054" x="7297738" y="3568700"/>
          <p14:tracePt t="16060" x="7340600" y="3560763"/>
          <p14:tracePt t="16067" x="7391400" y="3543300"/>
          <p14:tracePt t="16074" x="7426325" y="3535363"/>
          <p14:tracePt t="16081" x="7459663" y="3527425"/>
          <p14:tracePt t="16088" x="7477125" y="3517900"/>
          <p14:tracePt t="16095" x="7502525" y="3502025"/>
          <p14:tracePt t="16102" x="7527925" y="3492500"/>
          <p14:tracePt t="16109" x="7545388" y="3484563"/>
          <p14:tracePt t="16116" x="7561263" y="3475038"/>
          <p14:tracePt t="16123" x="7578725" y="3467100"/>
          <p14:tracePt t="16130" x="7596188" y="3459163"/>
          <p14:tracePt t="16137" x="7612063" y="3449638"/>
          <p14:tracePt t="16144" x="7621588" y="3441700"/>
          <p14:tracePt t="16151" x="7629525" y="3433763"/>
          <p14:tracePt t="16158" x="7637463" y="3433763"/>
          <p14:tracePt t="16165" x="7646988" y="3433763"/>
          <p14:tracePt t="16172" x="7654925" y="3433763"/>
          <p14:tracePt t="16179" x="7662863" y="3424238"/>
          <p14:tracePt t="16193" x="7662863" y="3416300"/>
          <p14:tracePt t="16200" x="7672388" y="3416300"/>
          <p14:tracePt t="16207" x="7680325" y="3416300"/>
          <p14:tracePt t="16214" x="7688263" y="3416300"/>
          <p14:tracePt t="16228" x="7688263" y="3408363"/>
          <p14:tracePt t="16242" x="7697788" y="3398838"/>
          <p14:tracePt t="16256" x="7705725" y="3398838"/>
          <p14:tracePt t="16298" x="7715250" y="3398838"/>
          <p14:tracePt t="16333" x="7715250" y="3390900"/>
          <p14:tracePt t="16389" x="7715250" y="3382963"/>
          <p14:tracePt t="16445" x="7723188" y="3373438"/>
          <p14:tracePt t="16524" x="7731125" y="3373438"/>
          <p14:tracePt t="16550" x="7740650" y="3373438"/>
          <p14:tracePt t="16563" x="7748588" y="3373438"/>
          <p14:tracePt t="16571" x="7748588" y="3365500"/>
          <p14:tracePt t="16577" x="7756525" y="3355975"/>
          <p14:tracePt t="16584" x="7773988" y="3348038"/>
          <p14:tracePt t="16592" x="7799388" y="3340100"/>
          <p14:tracePt t="16598" x="7816850" y="3330575"/>
          <p14:tracePt t="16605" x="7842250" y="3314700"/>
          <p14:tracePt t="16612" x="7859713" y="3305175"/>
          <p14:tracePt t="16620" x="7875588" y="3297238"/>
          <p14:tracePt t="16626" x="7885113" y="3289300"/>
          <p14:tracePt t="16634" x="7900988" y="3271838"/>
          <p14:tracePt t="16640" x="7918450" y="3263900"/>
          <p14:tracePt t="16647" x="7935913" y="3263900"/>
          <p14:tracePt t="16654" x="7943850" y="3246438"/>
          <p14:tracePt t="16661" x="7961313" y="3238500"/>
          <p14:tracePt t="16668" x="7977188" y="3228975"/>
          <p14:tracePt t="16676" x="7986713" y="3211513"/>
          <p14:tracePt t="16682" x="7994650" y="3211513"/>
          <p14:tracePt t="16689" x="8012113" y="3203575"/>
          <p14:tracePt t="16696" x="8029575" y="3186113"/>
          <p14:tracePt t="16703" x="8045450" y="3178175"/>
          <p14:tracePt t="16710" x="8045450" y="3170238"/>
          <p14:tracePt t="16717" x="8062913" y="3160713"/>
          <p14:tracePt t="16725" x="8080375" y="3152775"/>
          <p14:tracePt t="16731" x="8080375" y="3144838"/>
          <p14:tracePt t="16738" x="8096250" y="3135313"/>
          <p14:tracePt t="16745" x="8105775" y="3135313"/>
          <p14:tracePt t="16759" x="8113713" y="3127375"/>
          <p14:tracePt t="16773" x="8131175" y="3119438"/>
          <p14:tracePt t="16780" x="8131175" y="3109913"/>
          <p14:tracePt t="16787" x="8139113" y="3109913"/>
          <p14:tracePt t="16794" x="8156575" y="3101975"/>
          <p14:tracePt t="16801" x="8156575" y="3094038"/>
          <p14:tracePt t="16809" x="8164513" y="3094038"/>
          <p14:tracePt t="16815" x="8174038" y="3094038"/>
          <p14:tracePt t="16822" x="8181975" y="3084513"/>
          <p14:tracePt t="16829" x="8189913" y="3076575"/>
          <p14:tracePt t="16836" x="8199438" y="3076575"/>
          <p14:tracePt t="16843" x="8199438" y="3067050"/>
          <p14:tracePt t="16851" x="8207375" y="3067050"/>
          <p14:tracePt t="16857" x="8215313" y="3067050"/>
          <p14:tracePt t="16878" x="8224838" y="3059113"/>
          <p14:tracePt t="16892" x="8232775" y="3059113"/>
          <p14:tracePt t="16913" x="8240713" y="3059113"/>
          <p14:tracePt t="17208" x="8240713" y="3067050"/>
          <p14:tracePt t="17214" x="8232775" y="3067050"/>
          <p14:tracePt t="17221" x="8224838" y="3076575"/>
          <p14:tracePt t="17228" x="8224838" y="3084513"/>
          <p14:tracePt t="17235" x="8215313" y="3094038"/>
          <p14:tracePt t="17241" x="8199438" y="3101975"/>
          <p14:tracePt t="17249" x="8189913" y="3109913"/>
          <p14:tracePt t="17256" x="8174038" y="3127375"/>
          <p14:tracePt t="17263" x="8164513" y="3135313"/>
          <p14:tracePt t="17269" x="8147050" y="3144838"/>
          <p14:tracePt t="17276" x="8131175" y="3160713"/>
          <p14:tracePt t="17283" x="8121650" y="3178175"/>
          <p14:tracePt t="17290" x="8105775" y="3195638"/>
          <p14:tracePt t="17298" x="8096250" y="3203575"/>
          <p14:tracePt t="17306" x="8080375" y="3211513"/>
          <p14:tracePt t="17311" x="8062913" y="3228975"/>
          <p14:tracePt t="17319" x="8054975" y="3246438"/>
          <p14:tracePt t="17326" x="8037513" y="3254375"/>
          <p14:tracePt t="17332" x="8012113" y="3263900"/>
          <p14:tracePt t="17339" x="7986713" y="3279775"/>
          <p14:tracePt t="17347" x="7977188" y="3297238"/>
          <p14:tracePt t="17353" x="7951788" y="3314700"/>
          <p14:tracePt t="17360" x="7918450" y="3330575"/>
          <p14:tracePt t="17368" x="7893050" y="3348038"/>
          <p14:tracePt t="17374" x="7859713" y="3355975"/>
          <p14:tracePt t="17381" x="7824788" y="3373438"/>
          <p14:tracePt t="17389" x="7791450" y="3382963"/>
          <p14:tracePt t="17395" x="7756525" y="3390900"/>
          <p14:tracePt t="17402" x="7723188" y="3398838"/>
          <p14:tracePt t="17410" x="7705725" y="3408363"/>
          <p14:tracePt t="17416" x="7672388" y="3416300"/>
          <p14:tracePt t="17423" x="7646988" y="3416300"/>
          <p14:tracePt t="17431" x="7612063" y="3424238"/>
          <p14:tracePt t="17437" x="7570788" y="3433763"/>
          <p14:tracePt t="17444" x="7518400" y="3459163"/>
          <p14:tracePt t="17451" x="7451725" y="3467100"/>
          <p14:tracePt t="17458" x="7358063" y="3492500"/>
          <p14:tracePt t="17465" x="7272338" y="3502025"/>
          <p14:tracePt t="17472" x="7188200" y="3517900"/>
          <p14:tracePt t="17479" x="7112000" y="3535363"/>
          <p14:tracePt t="17486" x="7051675" y="3552825"/>
          <p14:tracePt t="17493" x="6975475" y="3552825"/>
          <p14:tracePt t="17500" x="6889750" y="3560763"/>
          <p14:tracePt t="17507" x="6823075" y="3560763"/>
          <p14:tracePt t="17514" x="6719888" y="3560763"/>
          <p14:tracePt t="17523" x="6635750" y="3560763"/>
          <p14:tracePt t="17528" x="6567488" y="3560763"/>
          <p14:tracePt t="17535" x="6491288" y="3552825"/>
          <p14:tracePt t="17543" x="6415088" y="3543300"/>
          <p14:tracePt t="17549" x="6346825" y="3527425"/>
          <p14:tracePt t="17556" x="6245225" y="3527425"/>
          <p14:tracePt t="17564" x="6176963" y="3517900"/>
          <p14:tracePt t="17570" x="6091238" y="3517900"/>
          <p14:tracePt t="17578" x="6032500" y="3517900"/>
          <p14:tracePt t="17584" x="5972175" y="3517900"/>
          <p14:tracePt t="17591" x="5930900" y="3517900"/>
          <p14:tracePt t="17598" x="5888038" y="3517900"/>
          <p14:tracePt t="17606" x="5827713" y="3517900"/>
          <p14:tracePt t="17612" x="5768975" y="3517900"/>
          <p14:tracePt t="17619" x="5700713" y="3517900"/>
          <p14:tracePt t="17626" x="5607050" y="3517900"/>
          <p14:tracePt t="17633" x="5513388" y="3517900"/>
          <p14:tracePt t="17640" x="5437188" y="3517900"/>
          <p14:tracePt t="17647" x="5386388" y="3517900"/>
          <p14:tracePt t="17654" x="5310188" y="3517900"/>
          <p14:tracePt t="17661" x="5241925" y="3517900"/>
          <p14:tracePt t="17668" x="5165725" y="3517900"/>
          <p14:tracePt t="17675" x="5114925" y="3517900"/>
          <p14:tracePt t="17682" x="5038725" y="3517900"/>
          <p14:tracePt t="17689" x="4995863" y="3517900"/>
          <p14:tracePt t="17697" x="4953000" y="3517900"/>
          <p14:tracePt t="17703" x="4910138" y="3517900"/>
          <p14:tracePt t="17710" x="4868863" y="3517900"/>
          <p14:tracePt t="17717" x="4818063" y="3517900"/>
          <p14:tracePt t="17724" x="4775200" y="3527425"/>
          <p14:tracePt t="17731" x="4740275" y="3527425"/>
          <p14:tracePt t="17739" x="4689475" y="3543300"/>
          <p14:tracePt t="17745" x="4630738" y="3543300"/>
          <p14:tracePt t="17752" x="4570413" y="3543300"/>
          <p14:tracePt t="17759" x="4511675" y="3543300"/>
          <p14:tracePt t="17766" x="4460875" y="3543300"/>
          <p14:tracePt t="17773" x="4418013" y="3543300"/>
          <p14:tracePt t="17781" x="4359275" y="3543300"/>
          <p14:tracePt t="17787" x="4324350" y="3543300"/>
          <p14:tracePt t="17794" x="4273550" y="3543300"/>
          <p14:tracePt t="17801" x="4230688" y="3543300"/>
          <p14:tracePt t="17808" x="4171950" y="3543300"/>
          <p14:tracePt t="17815" x="4095750" y="3543300"/>
          <p14:tracePt t="17823" x="4027488" y="3543300"/>
          <p14:tracePt t="17829" x="3959225" y="3543300"/>
          <p14:tracePt t="17836" x="3900488" y="3543300"/>
          <p14:tracePt t="17843" x="3822700" y="3552825"/>
          <p14:tracePt t="17850" x="3763963" y="3552825"/>
          <p14:tracePt t="17857" x="3713163" y="3552825"/>
          <p14:tracePt t="17864" x="3636963" y="3560763"/>
          <p14:tracePt t="17871" x="3551238" y="3560763"/>
          <p14:tracePt t="17878" x="3467100" y="3560763"/>
          <p14:tracePt t="17885" x="3381375" y="3560763"/>
          <p14:tracePt t="17892" x="3322638" y="3568700"/>
          <p14:tracePt t="17899" x="3262313" y="3568700"/>
          <p14:tracePt t="17906" x="3219450" y="3568700"/>
          <p14:tracePt t="17914" x="3186113" y="3568700"/>
          <p14:tracePt t="17920" x="3143250" y="3568700"/>
          <p14:tracePt t="17927" x="3100388" y="3568700"/>
          <p14:tracePt t="17934" x="3059113" y="3568700"/>
          <p14:tracePt t="17941" x="3016250" y="3568700"/>
          <p14:tracePt t="17948" x="2965450" y="3578225"/>
          <p14:tracePt t="17955" x="2922588" y="3578225"/>
          <p14:tracePt t="17962" x="2889250" y="3578225"/>
          <p14:tracePt t="17969" x="2846388" y="3578225"/>
          <p14:tracePt t="17976" x="2820988" y="3578225"/>
          <p14:tracePt t="17983" x="2795588" y="3578225"/>
          <p14:tracePt t="17989" x="2770188" y="3578225"/>
          <p14:tracePt t="17997" x="2752725" y="3578225"/>
          <p14:tracePt t="18003" x="2735263" y="3578225"/>
          <p14:tracePt t="18011" x="2709863" y="3578225"/>
          <p14:tracePt t="18017" x="2693988" y="3578225"/>
          <p14:tracePt t="18024" x="2668588" y="3578225"/>
          <p14:tracePt t="18031" x="2651125" y="3578225"/>
          <p14:tracePt t="18039" x="2633663" y="3578225"/>
          <p14:tracePt t="18046" x="2616200" y="3578225"/>
          <p14:tracePt t="18053" x="2600325" y="3578225"/>
          <p14:tracePt t="18060" x="2582863" y="3578225"/>
          <p14:tracePt t="18067" x="2565400" y="3578225"/>
          <p14:tracePt t="18074" x="2557463" y="3578225"/>
          <p14:tracePt t="18080" x="2549525" y="3578225"/>
          <p14:tracePt t="18088" x="2540000" y="3578225"/>
          <p14:tracePt t="18095" x="2532063" y="3578225"/>
          <p14:tracePt t="18102" x="2514600" y="3578225"/>
          <p14:tracePt t="18115" x="2506663" y="3586163"/>
          <p14:tracePt t="18123" x="2497138" y="3586163"/>
          <p14:tracePt t="18131" x="2489200" y="3586163"/>
          <p14:tracePt t="18158" x="2481263" y="3586163"/>
          <p14:tracePt t="18173" x="2471738" y="3586163"/>
          <p14:tracePt t="18529" x="2471738" y="3594100"/>
          <p14:tracePt t="18957" x="2463800" y="3594100"/>
          <p14:tracePt t="18961" x="2446338" y="3603625"/>
          <p14:tracePt t="18968" x="2430463" y="3611563"/>
          <p14:tracePt t="18975" x="2430463" y="3619500"/>
          <p14:tracePt t="18983" x="2413000" y="3629025"/>
          <p14:tracePt t="18990" x="2405063" y="3629025"/>
          <p14:tracePt t="19004" x="2395538" y="3629025"/>
          <p14:tracePt t="19010" x="2387600" y="3636963"/>
          <p14:tracePt t="19025" x="2387600" y="3646488"/>
          <p14:tracePt t="19032" x="2379663" y="3646488"/>
          <p14:tracePt t="19046" x="2370138" y="3646488"/>
          <p14:tracePt t="19067" x="2362200" y="3646488"/>
          <p14:tracePt t="19095" x="2352675" y="3646488"/>
          <p14:tracePt t="19109" x="2344738" y="3646488"/>
          <p14:tracePt t="19179" x="2344738" y="3636963"/>
          <p14:tracePt t="21080" x="2481263" y="3552825"/>
          <p14:tracePt t="21087" x="2735263" y="3398838"/>
          <p14:tracePt t="21094" x="2990850" y="3246438"/>
          <p14:tracePt t="21101" x="3322638" y="3084513"/>
          <p14:tracePt t="21108" x="3627438" y="2914650"/>
          <p14:tracePt t="21115" x="3857625" y="2787650"/>
          <p14:tracePt t="21122" x="4052888" y="2686050"/>
          <p14:tracePt t="21129" x="4222750" y="2582863"/>
          <p14:tracePt t="21136" x="4410075" y="2498725"/>
          <p14:tracePt t="21143" x="4562475" y="2430463"/>
          <p14:tracePt t="21150" x="4656138" y="2387600"/>
          <p14:tracePt t="21157" x="4740275" y="2344738"/>
          <p14:tracePt t="21164" x="4833938" y="2286000"/>
          <p14:tracePt t="21171" x="4953000" y="2227263"/>
          <p14:tracePt t="21179" x="5054600" y="2159000"/>
          <p14:tracePt t="21185" x="5165725" y="2098675"/>
          <p14:tracePt t="21192" x="5259388" y="2039938"/>
          <p14:tracePt t="21199" x="5318125" y="1989138"/>
          <p14:tracePt t="21206" x="5368925" y="1954213"/>
          <p14:tracePt t="21213" x="5421313" y="1928813"/>
          <p14:tracePt t="21221" x="5480050" y="1903413"/>
          <p14:tracePt t="21227" x="5513388" y="1885950"/>
          <p14:tracePt t="21234" x="5573713" y="1870075"/>
          <p14:tracePt t="21241" x="5607050" y="1860550"/>
          <p14:tracePt t="21248" x="5641975" y="1852613"/>
          <p14:tracePt t="21255" x="5675313" y="1844675"/>
          <p14:tracePt t="21262" x="5700713" y="1844675"/>
          <p14:tracePt t="21269" x="5718175" y="1835150"/>
          <p14:tracePt t="21276" x="5751513" y="1835150"/>
          <p14:tracePt t="21283" x="5768975" y="1835150"/>
          <p14:tracePt t="21290" x="5776913" y="1835150"/>
          <p14:tracePt t="21297" x="5794375" y="1835150"/>
          <p14:tracePt t="21304" x="5819775" y="1835150"/>
          <p14:tracePt t="21311" x="5837238" y="1835150"/>
          <p14:tracePt t="21318" x="5870575" y="1844675"/>
          <p14:tracePt t="21325" x="5905500" y="1860550"/>
          <p14:tracePt t="21332" x="5956300" y="1895475"/>
          <p14:tracePt t="21339" x="6007100" y="1920875"/>
          <p14:tracePt t="21346" x="6075363" y="1963738"/>
          <p14:tracePt t="21353" x="6134100" y="2022475"/>
          <p14:tracePt t="21360" x="6202363" y="2065338"/>
          <p14:tracePt t="21367" x="6235700" y="2098675"/>
          <p14:tracePt t="21374" x="6286500" y="2141538"/>
          <p14:tracePt t="21380" x="6311900" y="2174875"/>
          <p14:tracePt t="21388" x="6354763" y="2217738"/>
          <p14:tracePt t="21396" x="6389688" y="2268538"/>
          <p14:tracePt t="21401" x="6423025" y="2303463"/>
          <p14:tracePt t="21409" x="6456363" y="2354263"/>
          <p14:tracePt t="21416" x="6483350" y="2405063"/>
          <p14:tracePt t="21423" x="6508750" y="2438400"/>
          <p14:tracePt t="21429" x="6542088" y="2473325"/>
          <p14:tracePt t="21437" x="6567488" y="2516188"/>
          <p14:tracePt t="21443" x="6575425" y="2549525"/>
          <p14:tracePt t="21450" x="6592888" y="2566988"/>
          <p14:tracePt t="21457" x="6592888" y="2592388"/>
          <p14:tracePt t="21464" x="6592888" y="2608263"/>
          <p14:tracePt t="21471" x="6592888" y="2633663"/>
          <p14:tracePt t="21479" x="6592888" y="2651125"/>
          <p14:tracePt t="21485" x="6584950" y="2686050"/>
          <p14:tracePt t="21492" x="6567488" y="2711450"/>
          <p14:tracePt t="21500" x="6542088" y="2727325"/>
          <p14:tracePt t="21506" x="6524625" y="2752725"/>
          <p14:tracePt t="21514" x="6491288" y="2778125"/>
          <p14:tracePt t="21521" x="6465888" y="2795588"/>
          <p14:tracePt t="21527" x="6415088" y="2813050"/>
          <p14:tracePt t="21535" x="6338888" y="2846388"/>
          <p14:tracePt t="21542" x="6261100" y="2855913"/>
          <p14:tracePt t="21548" x="6184900" y="2863850"/>
          <p14:tracePt t="21555" x="6134100" y="2863850"/>
          <p14:tracePt t="21562" x="6075363" y="2863850"/>
          <p14:tracePt t="21571" x="6015038" y="2863850"/>
          <p14:tracePt t="21577" x="5981700" y="2863850"/>
          <p14:tracePt t="21583" x="5938838" y="2863850"/>
          <p14:tracePt t="21591" x="5895975" y="2863850"/>
          <p14:tracePt t="21597" x="5853113" y="2863850"/>
          <p14:tracePt t="21604" x="5794375" y="2863850"/>
          <p14:tracePt t="21612" x="5751513" y="2863850"/>
          <p14:tracePt t="21618" x="5718175" y="2863850"/>
          <p14:tracePt t="21625" x="5675313" y="2863850"/>
          <p14:tracePt t="21632" x="5641975" y="2863850"/>
          <p14:tracePt t="21639" x="5616575" y="2863850"/>
          <p14:tracePt t="21646" x="5591175" y="2855913"/>
          <p14:tracePt t="21654" x="5573713" y="2855913"/>
          <p14:tracePt t="21660" x="5565775" y="2855913"/>
          <p14:tracePt t="21667" x="5548313" y="2846388"/>
          <p14:tracePt t="21674" x="5538788" y="2846388"/>
          <p14:tracePt t="21681" x="5530850" y="2846388"/>
          <p14:tracePt t="21688" x="5522913" y="2846388"/>
          <p14:tracePt t="21696" x="5513388" y="2838450"/>
          <p14:tracePt t="21710" x="5505450" y="2830513"/>
          <p14:tracePt t="21716" x="5497513" y="2830513"/>
          <p14:tracePt t="21745" x="5487988" y="2830513"/>
          <p14:tracePt t="21766" x="5480050" y="2830513"/>
          <p14:tracePt t="21849" x="5487988" y="2830513"/>
          <p14:tracePt t="21856" x="5505450" y="2830513"/>
          <p14:tracePt t="21863" x="5522913" y="2830513"/>
          <p14:tracePt t="21870" x="5548313" y="2830513"/>
          <p14:tracePt t="21877" x="5591175" y="2830513"/>
          <p14:tracePt t="21884" x="5624513" y="2830513"/>
          <p14:tracePt t="21891" x="5675313" y="2830513"/>
          <p14:tracePt t="21898" x="5735638" y="2830513"/>
          <p14:tracePt t="21906" x="5794375" y="2830513"/>
          <p14:tracePt t="21912" x="5827713" y="2830513"/>
          <p14:tracePt t="21919" x="5870575" y="2830513"/>
          <p14:tracePt t="21926" x="5921375" y="2830513"/>
          <p14:tracePt t="21933" x="5997575" y="2830513"/>
          <p14:tracePt t="21940" x="6065838" y="2830513"/>
          <p14:tracePt t="21948" x="6142038" y="2838450"/>
          <p14:tracePt t="21954" x="6202363" y="2838450"/>
          <p14:tracePt t="21961" x="6253163" y="2838450"/>
          <p14:tracePt t="21968" x="6303963" y="2838450"/>
          <p14:tracePt t="21975" x="6346825" y="2838450"/>
          <p14:tracePt t="21982" x="6364288" y="2838450"/>
          <p14:tracePt t="21990" x="6397625" y="2838450"/>
          <p14:tracePt t="21996" x="6430963" y="2846388"/>
          <p14:tracePt t="22003" x="6465888" y="2846388"/>
          <p14:tracePt t="22010" x="6483350" y="2846388"/>
          <p14:tracePt t="22017" x="6516688" y="2846388"/>
          <p14:tracePt t="22024" x="6542088" y="2846388"/>
          <p14:tracePt t="22032" x="6575425" y="2846388"/>
          <p14:tracePt t="22038" x="6592888" y="2855913"/>
          <p14:tracePt t="22045" x="6618288" y="2855913"/>
          <p14:tracePt t="22052" x="6653213" y="2855913"/>
          <p14:tracePt t="22059" x="6661150" y="2855913"/>
          <p14:tracePt t="22066" x="6694488" y="2855913"/>
          <p14:tracePt t="22073" x="6711950" y="2863850"/>
          <p14:tracePt t="22080" x="6719888" y="2863850"/>
          <p14:tracePt t="22087" x="6737350" y="2863850"/>
          <p14:tracePt t="22094" x="6754813" y="2863850"/>
          <p14:tracePt t="22101" x="6762750" y="2863850"/>
          <p14:tracePt t="22108" x="6770688" y="2863850"/>
          <p14:tracePt t="22115" x="6780213" y="2863850"/>
          <p14:tracePt t="22122" x="6788150" y="2863850"/>
          <p14:tracePt t="22129" x="6797675" y="2863850"/>
          <p14:tracePt t="22136" x="6805613" y="2863850"/>
          <p14:tracePt t="22164" x="6813550" y="2863850"/>
          <p14:tracePt t="22178" x="6823075" y="2871788"/>
          <p14:tracePt t="22213" x="6813550" y="2871788"/>
          <p14:tracePt t="22220" x="6805613" y="2871788"/>
          <p14:tracePt t="22227" x="6780213" y="2881313"/>
          <p14:tracePt t="22234" x="6737350" y="2881313"/>
          <p14:tracePt t="22241" x="6694488" y="2881313"/>
          <p14:tracePt t="22248" x="6653213" y="2881313"/>
          <p14:tracePt t="22255" x="6600825" y="2881313"/>
          <p14:tracePt t="22262" x="6559550" y="2881313"/>
          <p14:tracePt t="22268" x="6524625" y="2871788"/>
          <p14:tracePt t="22276" x="6491288" y="2871788"/>
          <p14:tracePt t="22282" x="6465888" y="2871788"/>
          <p14:tracePt t="22290" x="6430963" y="2871788"/>
          <p14:tracePt t="22296" x="6405563" y="2871788"/>
          <p14:tracePt t="22303" x="6380163" y="2871788"/>
          <p14:tracePt t="22310" x="6346825" y="2871788"/>
          <p14:tracePt t="22317" x="6321425" y="2863850"/>
          <p14:tracePt t="22324" x="6311900" y="2863850"/>
          <p14:tracePt t="22332" x="6286500" y="2863850"/>
          <p14:tracePt t="22340" x="6270625" y="2863850"/>
          <p14:tracePt t="22352" x="6253163" y="2863850"/>
          <p14:tracePt t="22359" x="6245225" y="2863850"/>
          <p14:tracePt t="22374" x="6235700" y="2863850"/>
          <p14:tracePt t="22382" x="6227763" y="2863850"/>
          <p14:tracePt t="22394" x="6219825" y="2863850"/>
          <p14:tracePt t="22697" x="6210300" y="2863850"/>
          <p14:tracePt t="22703" x="6202363" y="2863850"/>
          <p14:tracePt t="22709" x="6194425" y="2863850"/>
          <p14:tracePt t="22716" x="6167438" y="2863850"/>
          <p14:tracePt t="22723" x="6151563" y="2863850"/>
          <p14:tracePt t="22730" x="6142038" y="2863850"/>
          <p14:tracePt t="22737" x="6126163" y="2863850"/>
          <p14:tracePt t="22745" x="6108700" y="2863850"/>
          <p14:tracePt t="22751" x="6083300" y="2863850"/>
          <p14:tracePt t="22758" x="6049963" y="2863850"/>
          <p14:tracePt t="22765" x="6015038" y="2863850"/>
          <p14:tracePt t="22772" x="5964238" y="2863850"/>
          <p14:tracePt t="22779" x="5905500" y="2863850"/>
          <p14:tracePt t="22787" x="5819775" y="2855913"/>
          <p14:tracePt t="22793" x="5751513" y="2855913"/>
          <p14:tracePt t="22800" x="5667375" y="2855913"/>
          <p14:tracePt t="22807" x="5591175" y="2863850"/>
          <p14:tracePt t="22814" x="5480050" y="2863850"/>
          <p14:tracePt t="22821" x="5360988" y="2871788"/>
          <p14:tracePt t="22828" x="5233988" y="2871788"/>
          <p14:tracePt t="22835" x="5148263" y="2871788"/>
          <p14:tracePt t="22842" x="5064125" y="2871788"/>
          <p14:tracePt t="22849" x="5003800" y="2881313"/>
          <p14:tracePt t="22856" x="4935538" y="2881313"/>
          <p14:tracePt t="22863" x="4859338" y="2889250"/>
          <p14:tracePt t="22870" x="4791075" y="2889250"/>
          <p14:tracePt t="22878" x="4714875" y="2906713"/>
          <p14:tracePt t="22886" x="4646613" y="2914650"/>
          <p14:tracePt t="22891" x="4587875" y="2914650"/>
          <p14:tracePt t="22898" x="4529138" y="2914650"/>
          <p14:tracePt t="22905" x="4486275" y="2922588"/>
          <p14:tracePt t="22912" x="4435475" y="2932113"/>
          <p14:tracePt t="22920" x="4392613" y="2940050"/>
          <p14:tracePt t="22926" x="4332288" y="2957513"/>
          <p14:tracePt t="22933" x="4273550" y="2974975"/>
          <p14:tracePt t="22940" x="4197350" y="2990850"/>
          <p14:tracePt t="22947" x="4111625" y="3016250"/>
          <p14:tracePt t="22954" x="4035425" y="3051175"/>
          <p14:tracePt t="22961" x="3959225" y="3059113"/>
          <p14:tracePt t="22968" x="3900488" y="3067050"/>
          <p14:tracePt t="22975" x="3840163" y="3084513"/>
          <p14:tracePt t="22982" x="3763963" y="3119438"/>
          <p14:tracePt t="22989" x="3687763" y="3144838"/>
          <p14:tracePt t="22996" x="3602038" y="3160713"/>
          <p14:tracePt t="23003" x="3525838" y="3186113"/>
          <p14:tracePt t="23010" x="3449638" y="3203575"/>
          <p14:tracePt t="23017" x="3389313" y="3228975"/>
          <p14:tracePt t="23024" x="3338513" y="3246438"/>
          <p14:tracePt t="23031" x="3305175" y="3254375"/>
          <p14:tracePt t="23038" x="3279775" y="3263900"/>
          <p14:tracePt t="23045" x="3244850" y="3271838"/>
          <p14:tracePt t="23052" x="3194050" y="3289300"/>
          <p14:tracePt t="23059" x="3160713" y="3297238"/>
          <p14:tracePt t="23066" x="3117850" y="3305175"/>
          <p14:tracePt t="23073" x="3084513" y="3314700"/>
          <p14:tracePt t="23079" x="3033713" y="3330575"/>
          <p14:tracePt t="23086" x="2990850" y="3340100"/>
          <p14:tracePt t="23095" x="2955925" y="3348038"/>
          <p14:tracePt t="23100" x="2922588" y="3355975"/>
          <p14:tracePt t="23107" x="2897188" y="3365500"/>
          <p14:tracePt t="23115" x="2889250" y="3365500"/>
          <p14:tracePt t="23122" x="2863850" y="3373438"/>
          <p14:tracePt t="23128" x="2854325" y="3373438"/>
          <p14:tracePt t="23136" x="2846388" y="3382963"/>
          <p14:tracePt t="23142" x="2838450" y="3382963"/>
          <p14:tracePt t="23150" x="2820988" y="3390900"/>
          <p14:tracePt t="23164" x="2811463" y="3398838"/>
          <p14:tracePt t="23170" x="2803525" y="3398838"/>
          <p14:tracePt t="23179" x="2795588" y="3398838"/>
          <p14:tracePt t="23185" x="2786063" y="3398838"/>
          <p14:tracePt t="23192" x="2778125" y="3398838"/>
          <p14:tracePt t="23199" x="2778125" y="3408363"/>
          <p14:tracePt t="23206" x="2770188" y="3408363"/>
          <p14:tracePt t="23212" x="2760663" y="3408363"/>
          <p14:tracePt t="23241" x="2752725" y="3408363"/>
          <p14:tracePt t="23261" x="2744788" y="3408363"/>
          <p14:tracePt t="23276" x="2735263" y="3408363"/>
          <p14:tracePt t="24689" x="2760663" y="3408363"/>
          <p14:tracePt t="24695" x="2811463" y="3408363"/>
          <p14:tracePt t="24702" x="2889250" y="3398838"/>
          <p14:tracePt t="24709" x="2982913" y="3382963"/>
          <p14:tracePt t="24716" x="3074988" y="3373438"/>
          <p14:tracePt t="24723" x="3160713" y="3373438"/>
          <p14:tracePt t="24730" x="3254375" y="3365500"/>
          <p14:tracePt t="24737" x="3355975" y="3365500"/>
          <p14:tracePt t="24744" x="3467100" y="3365500"/>
          <p14:tracePt t="24750" x="3568700" y="3365500"/>
          <p14:tracePt t="24758" x="3670300" y="3365500"/>
          <p14:tracePt t="24765" x="3756025" y="3365500"/>
          <p14:tracePt t="24772" x="3814763" y="3365500"/>
          <p14:tracePt t="24778" x="3873500" y="3365500"/>
          <p14:tracePt t="24787" x="3941763" y="3365500"/>
          <p14:tracePt t="24793" x="4027488" y="3365500"/>
          <p14:tracePt t="24800" x="4111625" y="3373438"/>
          <p14:tracePt t="24807" x="4197350" y="3382963"/>
          <p14:tracePt t="24814" x="4256088" y="3382963"/>
          <p14:tracePt t="24821" x="4316413" y="3398838"/>
          <p14:tracePt t="24829" x="4367213" y="3408363"/>
          <p14:tracePt t="24835" x="4392613" y="3408363"/>
          <p14:tracePt t="24842" x="4425950" y="3416300"/>
          <p14:tracePt t="24849" x="4476750" y="3433763"/>
          <p14:tracePt t="24856" x="4519613" y="3441700"/>
          <p14:tracePt t="24863" x="4570413" y="3449638"/>
          <p14:tracePt t="24870" x="4613275" y="3467100"/>
          <p14:tracePt t="24876" x="4664075" y="3492500"/>
          <p14:tracePt t="24887" x="4706938" y="3502025"/>
          <p14:tracePt t="24890" x="4757738" y="3517900"/>
          <p14:tracePt t="24897" x="4808538" y="3527425"/>
          <p14:tracePt t="24904" x="4851400" y="3535363"/>
          <p14:tracePt t="24912" x="4876800" y="3552825"/>
          <p14:tracePt t="24918" x="4919663" y="3560763"/>
          <p14:tracePt t="24925" x="4953000" y="3578225"/>
          <p14:tracePt t="24932" x="4987925" y="3594100"/>
          <p14:tracePt t="24940" x="5021263" y="3603625"/>
          <p14:tracePt t="24946" x="5046663" y="3619500"/>
          <p14:tracePt t="24954" x="5080000" y="3629025"/>
          <p14:tracePt t="24960" x="5089525" y="3636963"/>
          <p14:tracePt t="24967" x="5114925" y="3646488"/>
          <p14:tracePt t="24974" x="5122863" y="3646488"/>
          <p14:tracePt t="24981" x="5132388" y="3654425"/>
          <p14:tracePt t="24989" x="5140325" y="3654425"/>
          <p14:tracePt t="24995" x="5148263" y="3654425"/>
          <p14:tracePt t="25010" x="5157788" y="3654425"/>
          <p14:tracePt t="25016" x="5165725" y="3654425"/>
          <p14:tracePt t="25023" x="5173663" y="3654425"/>
          <p14:tracePt t="25059" x="5183188" y="3654425"/>
          <p14:tracePt t="25073" x="5191125" y="3654425"/>
          <p14:tracePt t="25146" x="5199063" y="3654425"/>
          <p14:tracePt t="25156" x="5208588" y="3654425"/>
          <p14:tracePt t="25178" x="5216525" y="3654425"/>
          <p14:tracePt t="25192" x="5224463" y="3646488"/>
          <p14:tracePt t="25206" x="5233988" y="3636963"/>
          <p14:tracePt t="25212" x="5241925" y="3636963"/>
          <p14:tracePt t="25219" x="5249863" y="3629025"/>
          <p14:tracePt t="25226" x="5259388" y="3619500"/>
          <p14:tracePt t="25234" x="5267325" y="3619500"/>
          <p14:tracePt t="25240" x="5276850" y="3611563"/>
          <p14:tracePt t="25247" x="5284788" y="3611563"/>
          <p14:tracePt t="25254" x="5284788" y="3603625"/>
          <p14:tracePt t="25261" x="5302250" y="3594100"/>
          <p14:tracePt t="25268" x="5310188" y="3594100"/>
          <p14:tracePt t="25276" x="5310188" y="3586163"/>
          <p14:tracePt t="25282" x="5327650" y="3578225"/>
          <p14:tracePt t="25289" x="5335588" y="3578225"/>
          <p14:tracePt t="25296" x="5335588" y="3568700"/>
          <p14:tracePt t="25303" x="5353050" y="3568700"/>
          <p14:tracePt t="25310" x="5360988" y="3568700"/>
          <p14:tracePt t="25325" x="5378450" y="3560763"/>
          <p14:tracePt t="25331" x="5386388" y="3560763"/>
          <p14:tracePt t="25338" x="5394325" y="3552825"/>
          <p14:tracePt t="25345" x="5403850" y="3552825"/>
          <p14:tracePt t="25352" x="5411788" y="3543300"/>
          <p14:tracePt t="25359" x="5429250" y="3543300"/>
          <p14:tracePt t="25367" x="5437188" y="3543300"/>
          <p14:tracePt t="25373" x="5446713" y="3543300"/>
          <p14:tracePt t="25380" x="5462588" y="3543300"/>
          <p14:tracePt t="25387" x="5480050" y="3535363"/>
          <p14:tracePt t="25401" x="5497513" y="3535363"/>
          <p14:tracePt t="25409" x="5505450" y="3535363"/>
          <p14:tracePt t="25415" x="5522913" y="3535363"/>
          <p14:tracePt t="25422" x="5538788" y="3535363"/>
          <p14:tracePt t="25429" x="5548313" y="3527425"/>
          <p14:tracePt t="25436" x="5565775" y="3527425"/>
          <p14:tracePt t="25443" x="5573713" y="3527425"/>
          <p14:tracePt t="25451" x="5591175" y="3527425"/>
          <p14:tracePt t="25457" x="5607050" y="3527425"/>
          <p14:tracePt t="25464" x="5624513" y="3527425"/>
          <p14:tracePt t="25471" x="5641975" y="3527425"/>
          <p14:tracePt t="25478" x="5657850" y="3517900"/>
          <p14:tracePt t="25485" x="5667375" y="3517900"/>
          <p14:tracePt t="25492" x="5675313" y="3517900"/>
          <p14:tracePt t="25499" x="5683250" y="3517900"/>
          <p14:tracePt t="25506" x="5700713" y="3517900"/>
          <p14:tracePt t="25513" x="5718175" y="3517900"/>
          <p14:tracePt t="25527" x="5735638" y="3517900"/>
          <p14:tracePt t="25534" x="5751513" y="3517900"/>
          <p14:tracePt t="25548" x="5768975" y="3509963"/>
          <p14:tracePt t="25555" x="5776913" y="3509963"/>
          <p14:tracePt t="25562" x="5786438" y="3509963"/>
          <p14:tracePt t="25569" x="5794375" y="3509963"/>
          <p14:tracePt t="25576" x="5802313" y="3509963"/>
          <p14:tracePt t="25590" x="5811838" y="3509963"/>
          <p14:tracePt t="25597" x="5819775" y="3509963"/>
          <p14:tracePt t="25625" x="5827713" y="3509963"/>
          <p14:tracePt t="25639" x="5837238" y="3509963"/>
          <p14:tracePt t="25927" x="5837238" y="3502025"/>
          <p14:tracePt t="25940" x="5827713" y="3502025"/>
          <p14:tracePt t="25968" x="5819775" y="3502025"/>
          <p14:tracePt t="25974" x="5811838" y="3502025"/>
          <p14:tracePt t="25981" x="5802313" y="3492500"/>
          <p14:tracePt t="25988" x="5786438" y="3492500"/>
          <p14:tracePt t="25996" x="5751513" y="3484563"/>
          <p14:tracePt t="26002" x="5692775" y="3484563"/>
          <p14:tracePt t="26009" x="5599113" y="3484563"/>
          <p14:tracePt t="26016" x="5446713" y="3484563"/>
          <p14:tracePt t="26023" x="5224463" y="3467100"/>
          <p14:tracePt t="26030" x="4868863" y="3433763"/>
          <p14:tracePt t="26037" x="4435475" y="3416300"/>
          <p14:tracePt t="26044" x="4044950" y="3382963"/>
          <p14:tracePt t="26051" x="3636963" y="3340100"/>
          <p14:tracePt t="26058" x="3279775" y="3305175"/>
          <p14:tracePt t="26065" x="2947988" y="3271838"/>
          <p14:tracePt t="26072" x="2641600" y="3221038"/>
          <p14:tracePt t="26079" x="2395538" y="3186113"/>
          <p14:tracePt t="26087" x="2235200" y="3160713"/>
          <p14:tracePt t="26093" x="2090738" y="3152775"/>
          <p14:tracePt t="26100" x="1962150" y="3152775"/>
          <p14:tracePt t="26107" x="1860550" y="3152775"/>
          <p14:tracePt t="26114" x="1776413" y="3152775"/>
          <p14:tracePt t="26121" x="1708150" y="3152775"/>
          <p14:tracePt t="26129" x="1665288" y="3152775"/>
          <p14:tracePt t="26135" x="1631950" y="3152775"/>
          <p14:tracePt t="26142" x="1606550" y="3160713"/>
          <p14:tracePt t="26149" x="1597025" y="3160713"/>
          <p14:tracePt t="26156" x="1589088" y="3160713"/>
          <p14:tracePt t="26163" x="1571625" y="3160713"/>
          <p14:tracePt t="26185" x="1563688" y="3160713"/>
          <p14:tracePt t="26191" x="1554163" y="3160713"/>
          <p14:tracePt t="26198" x="1546225" y="3160713"/>
          <p14:tracePt t="26212" x="1528763" y="3170238"/>
          <p14:tracePt t="26219" x="1520825" y="3170238"/>
          <p14:tracePt t="26226" x="1503363" y="3178175"/>
          <p14:tracePt t="26233" x="1477963" y="3178175"/>
          <p14:tracePt t="26240" x="1462088" y="3178175"/>
          <p14:tracePt t="26247" x="1452563" y="3178175"/>
          <p14:tracePt t="26254" x="1435100" y="3186113"/>
          <p14:tracePt t="26262" x="1427163" y="3186113"/>
          <p14:tracePt t="26268" x="1409700" y="3186113"/>
          <p14:tracePt t="26275" x="1401763" y="3195638"/>
          <p14:tracePt t="26289" x="1393825" y="3203575"/>
          <p14:tracePt t="26296" x="1384300" y="3203575"/>
          <p14:tracePt t="26304" x="1376363" y="3203575"/>
          <p14:tracePt t="26331" x="1376363" y="3211513"/>
          <p14:tracePt t="26352" x="1376363" y="3221038"/>
          <p14:tracePt t="26366" x="1376363" y="3228975"/>
          <p14:tracePt t="26394" x="1384300" y="3228975"/>
          <p14:tracePt t="26401" x="1393825" y="3238500"/>
          <p14:tracePt t="26408" x="1409700" y="3254375"/>
          <p14:tracePt t="26415" x="1427163" y="3263900"/>
          <p14:tracePt t="26422" x="1452563" y="3279775"/>
          <p14:tracePt t="26429" x="1487488" y="3305175"/>
          <p14:tracePt t="26436" x="1512888" y="3322638"/>
          <p14:tracePt t="26443" x="1546225" y="3348038"/>
          <p14:tracePt t="26450" x="1579563" y="3365500"/>
          <p14:tracePt t="26457" x="1622425" y="3390900"/>
          <p14:tracePt t="26464" x="1673225" y="3408363"/>
          <p14:tracePt t="26471" x="1733550" y="3416300"/>
          <p14:tracePt t="26478" x="1766888" y="3424238"/>
          <p14:tracePt t="26485" x="1801813" y="3433763"/>
          <p14:tracePt t="26492" x="1817688" y="3433763"/>
          <p14:tracePt t="26499" x="1843088" y="3433763"/>
          <p14:tracePt t="26506" x="1860550" y="3433763"/>
          <p14:tracePt t="26513" x="1868488" y="3433763"/>
          <p14:tracePt t="26521" x="1885950" y="3433763"/>
          <p14:tracePt t="26527" x="1893888" y="3433763"/>
          <p14:tracePt t="26541" x="1903413" y="3433763"/>
          <p14:tracePt t="26548" x="1911350" y="3433763"/>
          <p14:tracePt t="26569" x="1920875" y="3433763"/>
          <p14:tracePt t="26583" x="1928813" y="3433763"/>
          <p14:tracePt t="26647" x="1936750" y="3433763"/>
          <p14:tracePt t="26849" x="1954213" y="3433763"/>
          <p14:tracePt t="26856" x="1987550" y="3433763"/>
          <p14:tracePt t="26862" x="2022475" y="3433763"/>
          <p14:tracePt t="26869" x="2038350" y="3433763"/>
          <p14:tracePt t="26876" x="2073275" y="3433763"/>
          <p14:tracePt t="26883" x="2098675" y="3433763"/>
          <p14:tracePt t="26890" x="2132013" y="3433763"/>
          <p14:tracePt t="26898" x="2149475" y="3433763"/>
          <p14:tracePt t="26904" x="2166938" y="3441700"/>
          <p14:tracePt t="26911" x="2174875" y="3441700"/>
          <p14:tracePt t="26918" x="2192338" y="3449638"/>
          <p14:tracePt t="26925" x="2208213" y="3449638"/>
          <p14:tracePt t="26940" x="2217738" y="3449638"/>
          <p14:tracePt t="26947" x="2235200" y="3449638"/>
          <p14:tracePt t="26953" x="2235200" y="3459163"/>
          <p14:tracePt t="26960" x="2243138" y="3459163"/>
          <p14:tracePt t="26967" x="2251075" y="3459163"/>
          <p14:tracePt t="26974" x="2260600" y="3459163"/>
          <p14:tracePt t="27003" x="2268538" y="3459163"/>
          <p14:tracePt t="27024" x="2276475" y="3459163"/>
          <p14:tracePt t="27159" x="2276475" y="3467100"/>
          <p14:tracePt t="27177" x="2286000" y="3467100"/>
          <p14:tracePt t="27191" x="2293938" y="3467100"/>
          <p14:tracePt t="27212" x="2301875" y="3467100"/>
          <p14:tracePt t="27227" x="2311400" y="3467100"/>
          <p14:tracePt t="27241" x="2319338" y="3467100"/>
          <p14:tracePt t="27248" x="2327275" y="3467100"/>
          <p14:tracePt t="27254" x="2344738" y="3467100"/>
          <p14:tracePt t="27261" x="2352675" y="3467100"/>
          <p14:tracePt t="27268" x="2370138" y="3467100"/>
          <p14:tracePt t="27275" x="2379663" y="3467100"/>
          <p14:tracePt t="27282" x="2405063" y="3467100"/>
          <p14:tracePt t="27290" x="2430463" y="3467100"/>
          <p14:tracePt t="27296" x="2455863" y="3467100"/>
          <p14:tracePt t="27303" x="2471738" y="3459163"/>
          <p14:tracePt t="27310" x="2497138" y="3459163"/>
          <p14:tracePt t="27317" x="2524125" y="3449638"/>
          <p14:tracePt t="27324" x="2540000" y="3449638"/>
          <p14:tracePt t="27331" x="2565400" y="3449638"/>
          <p14:tracePt t="27338" x="2582863" y="3441700"/>
          <p14:tracePt t="27345" x="2600325" y="3433763"/>
          <p14:tracePt t="27352" x="2608263" y="3433763"/>
          <p14:tracePt t="27359" x="2633663" y="3424238"/>
          <p14:tracePt t="27366" x="2641600" y="3424238"/>
          <p14:tracePt t="27373" x="2668588" y="3424238"/>
          <p14:tracePt t="27380" x="2684463" y="3424238"/>
          <p14:tracePt t="27387" x="2701925" y="3424238"/>
          <p14:tracePt t="27394" x="2727325" y="3424238"/>
          <p14:tracePt t="27401" x="2752725" y="3424238"/>
          <p14:tracePt t="27408" x="2770188" y="3424238"/>
          <p14:tracePt t="27415" x="2795588" y="3424238"/>
          <p14:tracePt t="27423" x="2820988" y="3424238"/>
          <p14:tracePt t="27429" x="2838450" y="3424238"/>
          <p14:tracePt t="27436" x="2854325" y="3424238"/>
          <p14:tracePt t="27443" x="2879725" y="3424238"/>
          <p14:tracePt t="27457" x="2897188" y="3424238"/>
          <p14:tracePt t="27465" x="2905125" y="3424238"/>
          <p14:tracePt t="27471" x="2914650" y="3424238"/>
          <p14:tracePt t="27485" x="2922588" y="3424238"/>
          <p14:tracePt t="27492" x="2930525" y="3424238"/>
          <p14:tracePt t="27513" x="2940050" y="3424238"/>
          <p14:tracePt t="27527" x="2947988" y="3424238"/>
          <p14:tracePt t="27562" x="2955925" y="3424238"/>
          <p14:tracePt t="27576" x="2965450" y="3424238"/>
          <p14:tracePt t="27618" x="2973388" y="3424238"/>
          <p14:tracePt t="28053" x="2982913" y="3424238"/>
          <p14:tracePt t="28066" x="2990850" y="3424238"/>
          <p14:tracePt t="28100" x="2998788" y="3424238"/>
          <p14:tracePt t="28115" x="3008313" y="3433763"/>
          <p14:tracePt t="28128" x="3016250" y="3433763"/>
          <p14:tracePt t="28163" x="3024188" y="3441700"/>
          <p14:tracePt t="28177" x="3033713" y="3449638"/>
          <p14:tracePt t="28192" x="3033713" y="3459163"/>
          <p14:tracePt t="28198" x="3041650" y="3459163"/>
          <p14:tracePt t="28205" x="3049588" y="3459163"/>
          <p14:tracePt t="28212" x="3059113" y="3459163"/>
          <p14:tracePt t="28233" x="3059113" y="3467100"/>
          <p14:tracePt t="28247" x="3067050" y="3467100"/>
          <p14:tracePt t="28254" x="3074988" y="3467100"/>
          <p14:tracePt t="28275" x="3074988" y="3475038"/>
          <p14:tracePt t="28289" x="3084513" y="3475038"/>
          <p14:tracePt t="28303" x="3092450" y="3475038"/>
          <p14:tracePt t="28324" x="3100388" y="3475038"/>
          <p14:tracePt t="28359" x="3109913" y="3475038"/>
          <p14:tracePt t="28416" x="3117850" y="3475038"/>
          <p14:tracePt t="28443" x="3127375" y="3484563"/>
          <p14:tracePt t="28464" x="3135313" y="3484563"/>
          <p14:tracePt t="28478" x="3143250" y="3492500"/>
          <p14:tracePt t="28499" x="3143250" y="3502025"/>
          <p14:tracePt t="28506" x="3152775" y="3502025"/>
          <p14:tracePt t="28527" x="3160713" y="3502025"/>
          <p14:tracePt t="28541" x="3168650" y="3509963"/>
          <p14:tracePt t="28547" x="3178175" y="3509963"/>
          <p14:tracePt t="28554" x="3178175" y="3517900"/>
          <p14:tracePt t="28561" x="3186113" y="3517900"/>
          <p14:tracePt t="28576" x="3194050" y="3517900"/>
          <p14:tracePt t="28583" x="3203575" y="3517900"/>
          <p14:tracePt t="28590" x="3203575" y="3527425"/>
          <p14:tracePt t="28597" x="3211513" y="3527425"/>
          <p14:tracePt t="28604" x="3219450" y="3535363"/>
          <p14:tracePt t="28617" x="3228975" y="3543300"/>
          <p14:tracePt t="28625" x="3236913" y="3543300"/>
          <p14:tracePt t="28631" x="3244850" y="3543300"/>
          <p14:tracePt t="28653" x="3254375" y="3552825"/>
          <p14:tracePt t="28661" x="3262313" y="3552825"/>
          <p14:tracePt t="28667" x="3262313" y="3560763"/>
          <p14:tracePt t="28673" x="3270250" y="3560763"/>
          <p14:tracePt t="28680" x="3279775" y="3560763"/>
          <p14:tracePt t="28687" x="3287713" y="3560763"/>
          <p14:tracePt t="28694" x="3287713" y="3568700"/>
          <p14:tracePt t="28715" x="3297238" y="3578225"/>
          <p14:tracePt t="28730" x="3305175" y="3578225"/>
          <p14:tracePt t="28758" x="3313113" y="3586163"/>
          <p14:tracePt t="28764" x="3322638" y="3586163"/>
          <p14:tracePt t="28779" x="3322638" y="3594100"/>
          <p14:tracePt t="28785" x="3330575" y="3594100"/>
          <p14:tracePt t="28800" x="3338513" y="3594100"/>
          <p14:tracePt t="28806" x="3338513" y="3603625"/>
          <p14:tracePt t="28813" x="3348038" y="3603625"/>
          <p14:tracePt t="28842" x="3355975" y="3603625"/>
          <p14:tracePt t="28862" x="3363913" y="3603625"/>
          <p14:tracePt t="28876" x="3373438" y="3603625"/>
          <p14:tracePt t="28890" x="3373438" y="3611563"/>
          <p14:tracePt t="29186" x="3389313" y="3619500"/>
          <p14:tracePt t="29192" x="3398838" y="3619500"/>
          <p14:tracePt t="29198" x="3414713" y="3629025"/>
          <p14:tracePt t="29205" x="3441700" y="3636963"/>
          <p14:tracePt t="29212" x="3449638" y="3636963"/>
          <p14:tracePt t="29219" x="3475038" y="3646488"/>
          <p14:tracePt t="29226" x="3492500" y="3646488"/>
          <p14:tracePt t="29235" x="3517900" y="3646488"/>
          <p14:tracePt t="29240" x="3533775" y="3646488"/>
          <p14:tracePt t="29247" x="3559175" y="3654425"/>
          <p14:tracePt t="29254" x="3586163" y="3662363"/>
          <p14:tracePt t="29261" x="3602038" y="3671888"/>
          <p14:tracePt t="29268" x="3619500" y="3679825"/>
          <p14:tracePt t="29275" x="3644900" y="3687763"/>
          <p14:tracePt t="29282" x="3662363" y="3705225"/>
          <p14:tracePt t="29289" x="3678238" y="3713163"/>
          <p14:tracePt t="29296" x="3695700" y="3713163"/>
          <p14:tracePt t="29303" x="3729038" y="3730625"/>
          <p14:tracePt t="29310" x="3746500" y="3738563"/>
          <p14:tracePt t="29317" x="3771900" y="3748088"/>
          <p14:tracePt t="29324" x="3781425" y="3756025"/>
          <p14:tracePt t="29331" x="3806825" y="3773488"/>
          <p14:tracePt t="29338" x="3822700" y="3781425"/>
          <p14:tracePt t="29345" x="3840163" y="3790950"/>
          <p14:tracePt t="29352" x="3848100" y="3798888"/>
          <p14:tracePt t="29359" x="3857625" y="3798888"/>
          <p14:tracePt t="29366" x="3865563" y="3806825"/>
          <p14:tracePt t="29373" x="3873500" y="3816350"/>
          <p14:tracePt t="29380" x="3883025" y="3816350"/>
          <p14:tracePt t="29387" x="3890963" y="3816350"/>
          <p14:tracePt t="29393" x="3900488" y="3824288"/>
          <p14:tracePt t="29401" x="3908425" y="3832225"/>
          <p14:tracePt t="29409" x="3916363" y="3841750"/>
          <p14:tracePt t="29414" x="3925888" y="3841750"/>
          <p14:tracePt t="29428" x="3933825" y="3841750"/>
          <p14:tracePt t="29435" x="3941763" y="3849688"/>
          <p14:tracePt t="29450" x="3941763" y="3857625"/>
          <p14:tracePt t="29457" x="3951288" y="3857625"/>
          <p14:tracePt t="29471" x="3951288" y="3867150"/>
          <p14:tracePt t="29478" x="3959225" y="3867150"/>
          <p14:tracePt t="30444" x="3959225" y="3857625"/>
          <p14:tracePt t="30478" x="3959225" y="3849688"/>
          <p14:tracePt t="34073" x="3967163" y="3857625"/>
          <p14:tracePt t="34079" x="3976688" y="3875088"/>
          <p14:tracePt t="34086" x="3992563" y="3892550"/>
          <p14:tracePt t="34093" x="4010025" y="3892550"/>
          <p14:tracePt t="34100" x="4035425" y="3908425"/>
          <p14:tracePt t="34106" x="4044950" y="3925888"/>
          <p14:tracePt t="34113" x="4070350" y="3943350"/>
          <p14:tracePt t="34121" x="4095750" y="3951288"/>
          <p14:tracePt t="34127" x="4111625" y="3968750"/>
          <p14:tracePt t="34135" x="4129088" y="3976688"/>
          <p14:tracePt t="34142" x="4129088" y="3994150"/>
          <p14:tracePt t="34149" x="4146550" y="4002088"/>
          <p14:tracePt t="34155" x="4154488" y="4011613"/>
          <p14:tracePt t="34163" x="4162425" y="4019550"/>
          <p14:tracePt t="34177" x="4171950" y="4027488"/>
          <p14:tracePt t="34184" x="4179888" y="4037013"/>
          <p14:tracePt t="34190" x="4187825" y="4037013"/>
          <p14:tracePt t="34197" x="4187825" y="4044950"/>
          <p14:tracePt t="34204" x="4187825" y="4052888"/>
          <p14:tracePt t="34212" x="4187825" y="4062413"/>
          <p14:tracePt t="34225" x="4197350" y="4070350"/>
          <p14:tracePt t="34232" x="4197350" y="4079875"/>
          <p14:tracePt t="34239" x="4205288" y="4087813"/>
          <p14:tracePt t="34246" x="4214813" y="4105275"/>
          <p14:tracePt t="34254" x="4222750" y="4130675"/>
          <p14:tracePt t="34260" x="4222750" y="4138613"/>
          <p14:tracePt t="34267" x="4222750" y="4164013"/>
          <p14:tracePt t="34274" x="4230688" y="4181475"/>
          <p14:tracePt t="34281" x="4230688" y="4189413"/>
          <p14:tracePt t="34288" x="4230688" y="4206875"/>
          <p14:tracePt t="34296" x="4240213" y="4224338"/>
          <p14:tracePt t="34302" x="4240213" y="4232275"/>
          <p14:tracePt t="34309" x="4248150" y="4240213"/>
          <p14:tracePt t="34316" x="4248150" y="4249738"/>
          <p14:tracePt t="34323" x="4248150" y="4257675"/>
          <p14:tracePt t="34330" x="4248150" y="4275138"/>
          <p14:tracePt t="34338" x="4248150" y="4283075"/>
          <p14:tracePt t="34344" x="4248150" y="4308475"/>
          <p14:tracePt t="34351" x="4248150" y="4384675"/>
          <p14:tracePt t="34358" x="4222750" y="4546600"/>
          <p14:tracePt t="34365" x="4171950" y="4802188"/>
          <p14:tracePt t="34372" x="4129088" y="4929188"/>
          <p14:tracePt t="34379" x="4095750" y="5005388"/>
          <p14:tracePt t="34387" x="4070350" y="5132388"/>
          <p14:tracePt t="34393" x="4060825" y="5167313"/>
          <p14:tracePt t="34400" x="4044950" y="5167313"/>
          <p14:tracePt t="34407" x="4035425" y="5167313"/>
          <p14:tracePt t="34414" x="4017963" y="5167313"/>
          <p14:tracePt t="34429" x="4010025" y="5167313"/>
          <p14:tracePt t="34435" x="4002088" y="5167313"/>
          <p14:tracePt t="34442" x="3992563" y="5167313"/>
          <p14:tracePt t="34449" x="3976688" y="5167313"/>
          <p14:tracePt t="34456" x="3959225" y="5167313"/>
          <p14:tracePt t="34471" x="3941763" y="5167313"/>
          <p14:tracePt t="34477" x="3933825" y="5167313"/>
          <p14:tracePt t="34484" x="3916363" y="5167313"/>
          <p14:tracePt t="34491" x="3900488" y="5167313"/>
          <p14:tracePt t="34505" x="3883025" y="5167313"/>
          <p14:tracePt t="34513" x="3873500" y="5167313"/>
          <p14:tracePt t="34526" x="3865563" y="5167313"/>
          <p14:tracePt t="34533" x="3857625" y="5167313"/>
          <p14:tracePt t="34547" x="3848100" y="5167313"/>
          <p14:tracePt t="34561" x="3840163" y="5167313"/>
          <p14:tracePt t="34596" x="3848100" y="5167313"/>
          <p14:tracePt t="34610" x="3865563" y="5167313"/>
          <p14:tracePt t="34617" x="3873500" y="5167313"/>
          <p14:tracePt t="34624" x="3900488" y="5167313"/>
          <p14:tracePt t="34631" x="3925888" y="5167313"/>
          <p14:tracePt t="34638" x="3959225" y="5167313"/>
          <p14:tracePt t="34646" x="4010025" y="5167313"/>
          <p14:tracePt t="34652" x="4095750" y="5167313"/>
          <p14:tracePt t="34659" x="4179888" y="5167313"/>
          <p14:tracePt t="34666" x="4281488" y="5167313"/>
          <p14:tracePt t="34673" x="4367213" y="5167313"/>
          <p14:tracePt t="34680" x="4435475" y="5167313"/>
          <p14:tracePt t="34688" x="4468813" y="5167313"/>
          <p14:tracePt t="34694" x="4519613" y="5167313"/>
          <p14:tracePt t="34701" x="4562475" y="5167313"/>
          <p14:tracePt t="34708" x="4605338" y="5167313"/>
          <p14:tracePt t="34715" x="4656138" y="5167313"/>
          <p14:tracePt t="34722" x="4681538" y="5167313"/>
          <p14:tracePt t="34729" x="4714875" y="5167313"/>
          <p14:tracePt t="34736" x="4749800" y="5167313"/>
          <p14:tracePt t="34743" x="4757738" y="5167313"/>
          <p14:tracePt t="34750" x="4783138" y="5167313"/>
          <p14:tracePt t="34757" x="4791075" y="5167313"/>
          <p14:tracePt t="34764" x="4800600" y="5167313"/>
          <p14:tracePt t="34771" x="4808538" y="5167313"/>
          <p14:tracePt t="34778" x="4818063" y="5167313"/>
          <p14:tracePt t="34799" x="4826000" y="5167313"/>
          <p14:tracePt t="34806" x="4833938" y="5167313"/>
          <p14:tracePt t="34820" x="4843463" y="5167313"/>
          <p14:tracePt t="34855" x="4851400" y="5167313"/>
          <p14:tracePt t="34869" x="4859338" y="5167313"/>
          <p14:tracePt t="35107" x="4833938" y="5157788"/>
          <p14:tracePt t="35114" x="4808538" y="5157788"/>
          <p14:tracePt t="35120" x="4749800" y="5157788"/>
          <p14:tracePt t="35128" x="4681538" y="5157788"/>
          <p14:tracePt t="35135" x="4595813" y="5157788"/>
          <p14:tracePt t="35142" x="4486275" y="5157788"/>
          <p14:tracePt t="35148" x="4367213" y="5157788"/>
          <p14:tracePt t="35156" x="4240213" y="5157788"/>
          <p14:tracePt t="35162" x="4129088" y="5157788"/>
          <p14:tracePt t="35170" x="4027488" y="5157788"/>
          <p14:tracePt t="35176" x="3933825" y="5157788"/>
          <p14:tracePt t="35183" x="3832225" y="5157788"/>
          <p14:tracePt t="35190" x="3729038" y="5157788"/>
          <p14:tracePt t="35197" x="3636963" y="5157788"/>
          <p14:tracePt t="35204" x="3559175" y="5157788"/>
          <p14:tracePt t="35211" x="3492500" y="5157788"/>
          <p14:tracePt t="35218" x="3432175" y="5157788"/>
          <p14:tracePt t="35225" x="3363913" y="5157788"/>
          <p14:tracePt t="35232" x="3287713" y="5157788"/>
          <p14:tracePt t="35240" x="3219450" y="5157788"/>
          <p14:tracePt t="35247" x="3160713" y="5157788"/>
          <p14:tracePt t="35253" x="3100388" y="5157788"/>
          <p14:tracePt t="35260" x="3049588" y="5157788"/>
          <p14:tracePt t="35268" x="3016250" y="5157788"/>
          <p14:tracePt t="35274" x="2982913" y="5157788"/>
          <p14:tracePt t="35281" x="2955925" y="5157788"/>
          <p14:tracePt t="35289" x="2930525" y="5157788"/>
          <p14:tracePt t="35295" x="2905125" y="5157788"/>
          <p14:tracePt t="35302" x="2871788" y="5157788"/>
          <p14:tracePt t="35309" x="2854325" y="5157788"/>
          <p14:tracePt t="35316" x="2828925" y="5157788"/>
          <p14:tracePt t="35323" x="2795588" y="5157788"/>
          <p14:tracePt t="35331" x="2770188" y="5157788"/>
          <p14:tracePt t="35337" x="2760663" y="5157788"/>
          <p14:tracePt t="35344" x="2744788" y="5157788"/>
          <p14:tracePt t="35351" x="2735263" y="5157788"/>
          <p14:tracePt t="35358" x="2719388" y="5157788"/>
          <p14:tracePt t="35365" x="2709863" y="5157788"/>
          <p14:tracePt t="35372" x="2701925" y="5157788"/>
          <p14:tracePt t="35379" x="2693988" y="5157788"/>
          <p14:tracePt t="35386" x="2684463" y="5157788"/>
          <p14:tracePt t="35400" x="2676525" y="5157788"/>
          <p14:tracePt t="35414" x="2668588" y="5157788"/>
          <p14:tracePt t="35492" x="2668588" y="5183188"/>
          <p14:tracePt t="35505" x="2676525" y="5183188"/>
          <p14:tracePt t="35519" x="2693988" y="51831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7A1D-EDCD-1F9E-F55C-031D7E44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Bernoulli Random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8724-4985-BDF0-B42E-A764F3D01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Real world examples can be of: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finding defective items, the outcome could be either success (item is defective) or failure (item is non-defective).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IN" dirty="0"/>
              <a:t>Operation done by a doctor to a patient.(Can be a success if he get cured or failure when he dies).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FA3183-93E7-D2B9-C23E-A6C49419E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4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9220">
        <p14:shred/>
      </p:transition>
    </mc:Choice>
    <mc:Fallback>
      <p:transition spd="slow" advTm="592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2" x="2684463" y="5183188"/>
          <p14:tracePt t="179" x="2659063" y="5167313"/>
          <p14:tracePt t="185" x="2633663" y="5157788"/>
          <p14:tracePt t="193" x="2608263" y="5141913"/>
          <p14:tracePt t="199" x="2574925" y="5124450"/>
          <p14:tracePt t="207" x="2540000" y="5116513"/>
          <p14:tracePt t="213" x="2506663" y="5099050"/>
          <p14:tracePt t="221" x="2489200" y="5081588"/>
          <p14:tracePt t="227" x="2446338" y="5056188"/>
          <p14:tracePt t="235" x="2430463" y="5030788"/>
          <p14:tracePt t="241" x="2379663" y="4997450"/>
          <p14:tracePt t="248" x="2336800" y="4946650"/>
          <p14:tracePt t="255" x="2293938" y="4903788"/>
          <p14:tracePt t="262" x="2268538" y="4868863"/>
          <p14:tracePt t="271" x="2225675" y="4827588"/>
          <p14:tracePt t="276" x="2192338" y="4792663"/>
          <p14:tracePt t="283" x="2149475" y="4749800"/>
          <p14:tracePt t="290" x="2132013" y="4724400"/>
          <p14:tracePt t="297" x="2106613" y="4699000"/>
          <p14:tracePt t="304" x="2073275" y="4665663"/>
          <p14:tracePt t="312" x="2047875" y="4640263"/>
          <p14:tracePt t="318" x="2030413" y="4622800"/>
          <p14:tracePt t="325" x="2012950" y="4597400"/>
          <p14:tracePt t="332" x="1987550" y="4589463"/>
          <p14:tracePt t="339" x="1971675" y="4564063"/>
          <p14:tracePt t="346" x="1954213" y="4546600"/>
          <p14:tracePt t="354" x="1946275" y="4521200"/>
          <p14:tracePt t="360" x="1936750" y="4495800"/>
          <p14:tracePt t="367" x="1928813" y="4478338"/>
          <p14:tracePt t="374" x="1911350" y="4452938"/>
          <p14:tracePt t="381" x="1903413" y="4427538"/>
          <p14:tracePt t="388" x="1893888" y="4394200"/>
          <p14:tracePt t="396" x="1885950" y="4359275"/>
          <p14:tracePt t="402" x="1868488" y="4325938"/>
          <p14:tracePt t="409" x="1860550" y="4291013"/>
          <p14:tracePt t="416" x="1860550" y="4249738"/>
          <p14:tracePt t="423" x="1852613" y="4181475"/>
          <p14:tracePt t="430" x="1835150" y="4095750"/>
          <p14:tracePt t="437" x="1835150" y="3951288"/>
          <p14:tracePt t="444" x="1835150" y="3806825"/>
          <p14:tracePt t="451" x="1843088" y="3697288"/>
          <p14:tracePt t="458" x="1852613" y="3611563"/>
          <p14:tracePt t="465" x="1852613" y="3552825"/>
          <p14:tracePt t="472" x="1852613" y="3509963"/>
          <p14:tracePt t="479" x="1860550" y="3475038"/>
          <p14:tracePt t="487" x="1860550" y="3459163"/>
          <p14:tracePt t="493" x="1860550" y="3449638"/>
          <p14:tracePt t="500" x="1860550" y="3433763"/>
          <p14:tracePt t="514" x="1860550" y="3416300"/>
          <p14:tracePt t="521" x="1860550" y="3408363"/>
          <p14:tracePt t="543" x="1860550" y="3398838"/>
          <p14:tracePt t="549" x="1868488" y="3390900"/>
          <p14:tracePt t="556" x="1868488" y="3382963"/>
          <p14:tracePt t="592" x="1868488" y="3373438"/>
          <p14:tracePt t="598" x="1878013" y="3373438"/>
          <p14:tracePt t="605" x="1878013" y="3365500"/>
          <p14:tracePt t="612" x="1885950" y="3365500"/>
          <p14:tracePt t="626" x="1893888" y="3365500"/>
          <p14:tracePt t="633" x="1893888" y="3355975"/>
          <p14:tracePt t="647" x="1893888" y="3348038"/>
          <p14:tracePt t="654" x="1903413" y="3340100"/>
          <p14:tracePt t="662" x="1911350" y="3340100"/>
          <p14:tracePt t="668" x="1920875" y="3340100"/>
          <p14:tracePt t="675" x="1936750" y="3330575"/>
          <p14:tracePt t="682" x="1954213" y="3322638"/>
          <p14:tracePt t="689" x="1962150" y="3314700"/>
          <p14:tracePt t="696" x="1979613" y="3305175"/>
          <p14:tracePt t="704" x="1997075" y="3297238"/>
          <p14:tracePt t="710" x="2005013" y="3289300"/>
          <p14:tracePt t="717" x="2022475" y="3279775"/>
          <p14:tracePt t="724" x="2047875" y="3271838"/>
          <p14:tracePt t="731" x="2065338" y="3254375"/>
          <p14:tracePt t="738" x="2073275" y="3254375"/>
          <p14:tracePt t="745" x="2090738" y="3246438"/>
          <p14:tracePt t="752" x="2106613" y="3238500"/>
          <p14:tracePt t="759" x="2116138" y="3238500"/>
          <p14:tracePt t="766" x="2124075" y="3228975"/>
          <p14:tracePt t="773" x="2141538" y="3221038"/>
          <p14:tracePt t="780" x="2149475" y="3211513"/>
          <p14:tracePt t="787" x="2157413" y="3211513"/>
          <p14:tracePt t="794" x="2166938" y="3211513"/>
          <p14:tracePt t="801" x="2174875" y="3203575"/>
          <p14:tracePt t="808" x="2182813" y="3195638"/>
          <p14:tracePt t="815" x="2192338" y="3186113"/>
          <p14:tracePt t="822" x="2200275" y="3186113"/>
          <p14:tracePt t="829" x="2208213" y="3178175"/>
          <p14:tracePt t="836" x="2217738" y="3170238"/>
          <p14:tracePt t="843" x="2225675" y="3160713"/>
          <p14:tracePt t="850" x="2235200" y="3160713"/>
          <p14:tracePt t="857" x="2243138" y="3160713"/>
          <p14:tracePt t="864" x="2243138" y="3152775"/>
          <p14:tracePt t="871" x="2260600" y="3152775"/>
          <p14:tracePt t="879" x="2268538" y="3144838"/>
          <p14:tracePt t="892" x="2286000" y="3135313"/>
          <p14:tracePt t="899" x="2293938" y="3135313"/>
          <p14:tracePt t="905" x="2293938" y="3127375"/>
          <p14:tracePt t="912" x="2301875" y="3127375"/>
          <p14:tracePt t="921" x="2319338" y="3119438"/>
          <p14:tracePt t="934" x="2327275" y="3119438"/>
          <p14:tracePt t="940" x="2344738" y="3109913"/>
          <p14:tracePt t="948" x="2344738" y="3101975"/>
          <p14:tracePt t="955" x="2362200" y="3101975"/>
          <p14:tracePt t="962" x="2370138" y="3094038"/>
          <p14:tracePt t="976" x="2379663" y="3094038"/>
          <p14:tracePt t="982" x="2387600" y="3094038"/>
          <p14:tracePt t="997" x="2395538" y="3084513"/>
          <p14:tracePt t="1011" x="2405063" y="3076575"/>
          <p14:tracePt t="1017" x="2413000" y="3076575"/>
          <p14:tracePt t="1032" x="2420938" y="3076575"/>
          <p14:tracePt t="1038" x="2430463" y="3076575"/>
          <p14:tracePt t="1045" x="2430463" y="3067050"/>
          <p14:tracePt t="1053" x="2438400" y="3067050"/>
          <p14:tracePt t="1059" x="2438400" y="3059113"/>
          <p14:tracePt t="1066" x="2446338" y="3059113"/>
          <p14:tracePt t="1073" x="2455863" y="3051175"/>
          <p14:tracePt t="1080" x="2463800" y="3051175"/>
          <p14:tracePt t="1090" x="2471738" y="3051175"/>
          <p14:tracePt t="1096" x="2481263" y="3041650"/>
          <p14:tracePt t="1101" x="2489200" y="3033713"/>
          <p14:tracePt t="1108" x="2497138" y="3025775"/>
          <p14:tracePt t="1122" x="2506663" y="3025775"/>
          <p14:tracePt t="1129" x="2514600" y="3016250"/>
          <p14:tracePt t="1137" x="2524125" y="3008313"/>
          <p14:tracePt t="1143" x="2532063" y="3000375"/>
          <p14:tracePt t="1150" x="2540000" y="3000375"/>
          <p14:tracePt t="1157" x="2565400" y="2982913"/>
          <p14:tracePt t="1164" x="2574925" y="2974975"/>
          <p14:tracePt t="1171" x="2590800" y="2965450"/>
          <p14:tracePt t="1179" x="2608263" y="2957513"/>
          <p14:tracePt t="1185" x="2616200" y="2949575"/>
          <p14:tracePt t="1192" x="2641600" y="2940050"/>
          <p14:tracePt t="1199" x="2659063" y="2932113"/>
          <p14:tracePt t="1206" x="2684463" y="2914650"/>
          <p14:tracePt t="1213" x="2719388" y="2906713"/>
          <p14:tracePt t="1220" x="2735263" y="2897188"/>
          <p14:tracePt t="1227" x="2770188" y="2881313"/>
          <p14:tracePt t="1234" x="2795588" y="2871788"/>
          <p14:tracePt t="1241" x="2828925" y="2863850"/>
          <p14:tracePt t="1248" x="2863850" y="2846388"/>
          <p14:tracePt t="1255" x="2897188" y="2838450"/>
          <p14:tracePt t="1262" x="2940050" y="2830513"/>
          <p14:tracePt t="1269" x="2973388" y="2813050"/>
          <p14:tracePt t="1276" x="3049588" y="2805113"/>
          <p14:tracePt t="1283" x="3135313" y="2778125"/>
          <p14:tracePt t="1290" x="3254375" y="2762250"/>
          <p14:tracePt t="1297" x="3381375" y="2736850"/>
          <p14:tracePt t="1304" x="3508375" y="2711450"/>
          <p14:tracePt t="1312" x="3652838" y="2686050"/>
          <p14:tracePt t="1318" x="3781425" y="2676525"/>
          <p14:tracePt t="1325" x="3925888" y="2668588"/>
          <p14:tracePt t="1332" x="4035425" y="2651125"/>
          <p14:tracePt t="1339" x="4137025" y="2643188"/>
          <p14:tracePt t="1346" x="4205288" y="2633663"/>
          <p14:tracePt t="1354" x="4281488" y="2633663"/>
          <p14:tracePt t="1360" x="4349750" y="2617788"/>
          <p14:tracePt t="1367" x="4425950" y="2617788"/>
          <p14:tracePt t="1374" x="4503738" y="2608263"/>
          <p14:tracePt t="1381" x="4554538" y="2608263"/>
          <p14:tracePt t="1388" x="4595813" y="2608263"/>
          <p14:tracePt t="1396" x="4630738" y="2608263"/>
          <p14:tracePt t="1402" x="4664075" y="2608263"/>
          <p14:tracePt t="1409" x="4689475" y="2608263"/>
          <p14:tracePt t="1416" x="4706938" y="2608263"/>
          <p14:tracePt t="1423" x="4724400" y="2608263"/>
          <p14:tracePt t="1430" x="4732338" y="2608263"/>
          <p14:tracePt t="1437" x="4749800" y="2608263"/>
          <p14:tracePt t="1444" x="4765675" y="2608263"/>
          <p14:tracePt t="1458" x="4775200" y="2608263"/>
          <p14:tracePt t="1465" x="4791075" y="2608263"/>
          <p14:tracePt t="1479" x="4800600" y="2608263"/>
          <p14:tracePt t="1487" x="4818063" y="2608263"/>
          <p14:tracePt t="1493" x="4826000" y="2608263"/>
          <p14:tracePt t="1500" x="4843463" y="2608263"/>
          <p14:tracePt t="1514" x="4868863" y="2617788"/>
          <p14:tracePt t="1521" x="4884738" y="2617788"/>
          <p14:tracePt t="1529" x="4894263" y="2617788"/>
          <p14:tracePt t="1535" x="4910138" y="2617788"/>
          <p14:tracePt t="1542" x="4919663" y="2617788"/>
          <p14:tracePt t="1549" x="4935538" y="2625725"/>
          <p14:tracePt t="1556" x="4962525" y="2625725"/>
          <p14:tracePt t="1563" x="4970463" y="2633663"/>
          <p14:tracePt t="1570" x="4987925" y="2633663"/>
          <p14:tracePt t="1577" x="5003800" y="2633663"/>
          <p14:tracePt t="1584" x="5013325" y="2633663"/>
          <p14:tracePt t="1591" x="5029200" y="2643188"/>
          <p14:tracePt t="1598" x="5038725" y="2643188"/>
          <p14:tracePt t="1605" x="5046663" y="2651125"/>
          <p14:tracePt t="1612" x="5054600" y="2660650"/>
          <p14:tracePt t="1619" x="5064125" y="2660650"/>
          <p14:tracePt t="1633" x="5072063" y="2660650"/>
          <p14:tracePt t="1640" x="5080000" y="2668588"/>
          <p14:tracePt t="1647" x="5089525" y="2668588"/>
          <p14:tracePt t="1661" x="5089525" y="2676525"/>
          <p14:tracePt t="1675" x="5097463" y="2686050"/>
          <p14:tracePt t="1688" x="5106988" y="2686050"/>
          <p14:tracePt t="1703" x="5106988" y="2693988"/>
          <p14:tracePt t="1724" x="5106988" y="2701925"/>
          <p14:tracePt t="1731" x="5114925" y="2701925"/>
          <p14:tracePt t="1751" x="5122863" y="2711450"/>
          <p14:tracePt t="1773" x="5132388" y="2719388"/>
          <p14:tracePt t="1780" x="5132388" y="2727325"/>
          <p14:tracePt t="1808" x="5140325" y="2736850"/>
          <p14:tracePt t="1821" x="5140325" y="2744788"/>
          <p14:tracePt t="1835" x="5148263" y="2744788"/>
          <p14:tracePt t="1842" x="5148263" y="2752725"/>
          <p14:tracePt t="1850" x="5148263" y="2762250"/>
          <p14:tracePt t="1856" x="5148263" y="2770188"/>
          <p14:tracePt t="7158" x="5122863" y="2770188"/>
          <p14:tracePt t="7162" x="5080000" y="2744788"/>
          <p14:tracePt t="7169" x="5046663" y="2727325"/>
          <p14:tracePt t="7176" x="5003800" y="2711450"/>
          <p14:tracePt t="7184" x="4987925" y="2701925"/>
          <p14:tracePt t="7191" x="4962525" y="2693988"/>
          <p14:tracePt t="7198" x="4935538" y="2686050"/>
          <p14:tracePt t="7204" x="4910138" y="2668588"/>
          <p14:tracePt t="7211" x="4894263" y="2660650"/>
          <p14:tracePt t="7218" x="4868863" y="2643188"/>
          <p14:tracePt t="7225" x="4843463" y="2625725"/>
          <p14:tracePt t="7232" x="4818063" y="2600325"/>
          <p14:tracePt t="7239" x="4791075" y="2582863"/>
          <p14:tracePt t="7246" x="4757738" y="2557463"/>
          <p14:tracePt t="7253" x="4740275" y="2532063"/>
          <p14:tracePt t="7260" x="4714875" y="2498725"/>
          <p14:tracePt t="7267" x="4689475" y="2438400"/>
          <p14:tracePt t="7274" x="4656138" y="2362200"/>
          <p14:tracePt t="7281" x="4630738" y="2278063"/>
          <p14:tracePt t="7289" x="4595813" y="2174875"/>
          <p14:tracePt t="7296" x="4587875" y="2098675"/>
          <p14:tracePt t="7302" x="4579938" y="2039938"/>
          <p14:tracePt t="7309" x="4579938" y="1963738"/>
          <p14:tracePt t="7316" x="4587875" y="1895475"/>
          <p14:tracePt t="7323" x="4595813" y="1809750"/>
          <p14:tracePt t="7331" x="4613275" y="1716088"/>
          <p14:tracePt t="7337" x="4630738" y="1649413"/>
          <p14:tracePt t="7344" x="4638675" y="1589088"/>
          <p14:tracePt t="7351" x="4673600" y="1520825"/>
          <p14:tracePt t="7358" x="4689475" y="1477963"/>
          <p14:tracePt t="7365" x="4724400" y="1436688"/>
          <p14:tracePt t="7373" x="4749800" y="1385888"/>
          <p14:tracePt t="7379" x="4783138" y="1325563"/>
          <p14:tracePt t="7386" x="4826000" y="1274763"/>
          <p14:tracePt t="7393" x="4868863" y="1206500"/>
          <p14:tracePt t="7400" x="4919663" y="1147763"/>
          <p14:tracePt t="7407" x="4970463" y="1079500"/>
          <p14:tracePt t="7414" x="5029200" y="1028700"/>
          <p14:tracePt t="7421" x="5064125" y="977900"/>
          <p14:tracePt t="7428" x="5132388" y="935038"/>
          <p14:tracePt t="7435" x="5183188" y="900113"/>
          <p14:tracePt t="7442" x="5241925" y="858838"/>
          <p14:tracePt t="7449" x="5318125" y="833438"/>
          <p14:tracePt t="7456" x="5394325" y="781050"/>
          <p14:tracePt t="7463" x="5487988" y="765175"/>
          <p14:tracePt t="7470" x="5556250" y="730250"/>
          <p14:tracePt t="7477" x="5657850" y="704850"/>
          <p14:tracePt t="7484" x="5761038" y="688975"/>
          <p14:tracePt t="7491" x="5862638" y="671513"/>
          <p14:tracePt t="7498" x="5964238" y="671513"/>
          <p14:tracePt t="7506" x="6032500" y="671513"/>
          <p14:tracePt t="7512" x="6108700" y="679450"/>
          <p14:tracePt t="7519" x="6167438" y="688975"/>
          <p14:tracePt t="7526" x="6227763" y="696913"/>
          <p14:tracePt t="7533" x="6286500" y="714375"/>
          <p14:tracePt t="7540" x="6338888" y="739775"/>
          <p14:tracePt t="7548" x="6397625" y="765175"/>
          <p14:tracePt t="7554" x="6448425" y="790575"/>
          <p14:tracePt t="7561" x="6491288" y="808038"/>
          <p14:tracePt t="7568" x="6534150" y="833438"/>
          <p14:tracePt t="7575" x="6559550" y="849313"/>
          <p14:tracePt t="7582" x="6592888" y="874713"/>
          <p14:tracePt t="7589" x="6626225" y="892175"/>
          <p14:tracePt t="7596" x="6661150" y="917575"/>
          <p14:tracePt t="7603" x="6678613" y="935038"/>
          <p14:tracePt t="7610" x="6704013" y="960438"/>
          <p14:tracePt t="7617" x="6719888" y="977900"/>
          <p14:tracePt t="7624" x="6729413" y="993775"/>
          <p14:tracePt t="7631" x="6745288" y="993775"/>
          <p14:tracePt t="7638" x="6762750" y="1011238"/>
          <p14:tracePt t="7645" x="6770688" y="1028700"/>
          <p14:tracePt t="7652" x="6780213" y="1044575"/>
          <p14:tracePt t="7659" x="6797675" y="1054100"/>
          <p14:tracePt t="7666" x="6805613" y="1062038"/>
          <p14:tracePt t="7672" x="6823075" y="1079500"/>
          <p14:tracePt t="7681" x="6831013" y="1096963"/>
          <p14:tracePt t="7687" x="6838950" y="1104900"/>
          <p14:tracePt t="7694" x="6848475" y="1122363"/>
          <p14:tracePt t="7701" x="6856413" y="1138238"/>
          <p14:tracePt t="7708" x="6864350" y="1155700"/>
          <p14:tracePt t="7715" x="6873875" y="1163638"/>
          <p14:tracePt t="7723" x="6873875" y="1189038"/>
          <p14:tracePt t="7729" x="6881813" y="1206500"/>
          <p14:tracePt t="7736" x="6881813" y="1231900"/>
          <p14:tracePt t="7743" x="6889750" y="1257300"/>
          <p14:tracePt t="7750" x="6889750" y="1282700"/>
          <p14:tracePt t="7756" x="6889750" y="1308100"/>
          <p14:tracePt t="7764" x="6889750" y="1325563"/>
          <p14:tracePt t="7770" x="6889750" y="1350963"/>
          <p14:tracePt t="7777" x="6889750" y="1376363"/>
          <p14:tracePt t="7784" x="6889750" y="1393825"/>
          <p14:tracePt t="7792" x="6881813" y="1419225"/>
          <p14:tracePt t="7799" x="6873875" y="1444625"/>
          <p14:tracePt t="7806" x="6873875" y="1462088"/>
          <p14:tracePt t="7813" x="6864350" y="1470025"/>
          <p14:tracePt t="7819" x="6856413" y="1487488"/>
          <p14:tracePt t="7826" x="6856413" y="1504950"/>
          <p14:tracePt t="7833" x="6848475" y="1520825"/>
          <p14:tracePt t="7840" x="6838950" y="1538288"/>
          <p14:tracePt t="7848" x="6838950" y="1555750"/>
          <p14:tracePt t="7855" x="6838950" y="1563688"/>
          <p14:tracePt t="7861" x="6831013" y="1581150"/>
          <p14:tracePt t="7868" x="6831013" y="1597025"/>
          <p14:tracePt t="7876" x="6823075" y="1606550"/>
          <p14:tracePt t="7882" x="6823075" y="1614488"/>
          <p14:tracePt t="7889" x="6823075" y="1631950"/>
          <p14:tracePt t="7898" x="6813550" y="1631950"/>
          <p14:tracePt t="7903" x="6805613" y="1639888"/>
          <p14:tracePt t="7910" x="6805613" y="1657350"/>
          <p14:tracePt t="7917" x="6797675" y="1657350"/>
          <p14:tracePt t="7924" x="6788150" y="1674813"/>
          <p14:tracePt t="7931" x="6780213" y="1682750"/>
          <p14:tracePt t="7939" x="6780213" y="1690688"/>
          <p14:tracePt t="7945" x="6780213" y="1700213"/>
          <p14:tracePt t="7952" x="6770688" y="1700213"/>
          <p14:tracePt t="7959" x="6762750" y="1716088"/>
          <p14:tracePt t="7966" x="6762750" y="1725613"/>
          <p14:tracePt t="7981" x="6762750" y="1733550"/>
          <p14:tracePt t="7987" x="6762750" y="1741488"/>
          <p14:tracePt t="7994" x="6754813" y="1741488"/>
          <p14:tracePt t="8001" x="6754813" y="1751013"/>
          <p14:tracePt t="8008" x="6745288" y="1751013"/>
          <p14:tracePt t="8015" x="6745288" y="1758950"/>
          <p14:tracePt t="8023" x="6737350" y="1766888"/>
          <p14:tracePt t="8037" x="6737350" y="1776413"/>
          <p14:tracePt t="8043" x="6729413" y="1784350"/>
          <p14:tracePt t="8050" x="6719888" y="1793875"/>
          <p14:tracePt t="8072" x="6711950" y="1801813"/>
          <p14:tracePt t="8078" x="6711950" y="1809750"/>
          <p14:tracePt t="8092" x="6704013" y="1819275"/>
          <p14:tracePt t="8099" x="6704013" y="1827213"/>
          <p14:tracePt t="8106" x="6694488" y="1835150"/>
          <p14:tracePt t="8134" x="6686550" y="1835150"/>
          <p14:tracePt t="8141" x="6686550" y="1844675"/>
          <p14:tracePt t="8155" x="6678613" y="1852613"/>
          <p14:tracePt t="8169" x="6678613" y="1860550"/>
          <p14:tracePt t="8176" x="6669088" y="1870075"/>
          <p14:tracePt t="8183" x="6669088" y="1878013"/>
          <p14:tracePt t="8190" x="6661150" y="1878013"/>
          <p14:tracePt t="8197" x="6653213" y="1895475"/>
          <p14:tracePt t="8204" x="6653213" y="1903413"/>
          <p14:tracePt t="8211" x="6643688" y="1903413"/>
          <p14:tracePt t="8218" x="6635750" y="1920875"/>
          <p14:tracePt t="8225" x="6626225" y="1928813"/>
          <p14:tracePt t="8239" x="6626225" y="1946275"/>
          <p14:tracePt t="8246" x="6618288" y="1946275"/>
          <p14:tracePt t="8253" x="6610350" y="1954213"/>
          <p14:tracePt t="8260" x="6610350" y="1971675"/>
          <p14:tracePt t="8267" x="6592888" y="1979613"/>
          <p14:tracePt t="8274" x="6584950" y="1979613"/>
          <p14:tracePt t="8281" x="6584950" y="1989138"/>
          <p14:tracePt t="8288" x="6575425" y="2005013"/>
          <p14:tracePt t="8295" x="6567488" y="2005013"/>
          <p14:tracePt t="8302" x="6567488" y="2014538"/>
          <p14:tracePt t="8309" x="6550025" y="2030413"/>
          <p14:tracePt t="8316" x="6542088" y="2039938"/>
          <p14:tracePt t="8323" x="6534150" y="2047875"/>
          <p14:tracePt t="8331" x="6524625" y="2065338"/>
          <p14:tracePt t="8337" x="6516688" y="2073275"/>
          <p14:tracePt t="8344" x="6508750" y="2090738"/>
          <p14:tracePt t="8351" x="6499225" y="2098675"/>
          <p14:tracePt t="8358" x="6491288" y="2108200"/>
          <p14:tracePt t="8365" x="6483350" y="2124075"/>
          <p14:tracePt t="8373" x="6473825" y="2141538"/>
          <p14:tracePt t="8379" x="6456363" y="2149475"/>
          <p14:tracePt t="8386" x="6456363" y="2159000"/>
          <p14:tracePt t="8393" x="6448425" y="2166938"/>
          <p14:tracePt t="8400" x="6430963" y="2166938"/>
          <p14:tracePt t="8407" x="6430963" y="2184400"/>
          <p14:tracePt t="8415" x="6423025" y="2192338"/>
          <p14:tracePt t="8421" x="6405563" y="2192338"/>
          <p14:tracePt t="8428" x="6397625" y="2209800"/>
          <p14:tracePt t="8435" x="6397625" y="2217738"/>
          <p14:tracePt t="8442" x="6389688" y="2217738"/>
          <p14:tracePt t="8449" x="6372225" y="2235200"/>
          <p14:tracePt t="8456" x="6372225" y="2243138"/>
          <p14:tracePt t="8463" x="6364288" y="2252663"/>
          <p14:tracePt t="8470" x="6346825" y="2268538"/>
          <p14:tracePt t="8477" x="6338888" y="2286000"/>
          <p14:tracePt t="8484" x="6338888" y="2293938"/>
          <p14:tracePt t="8491" x="6329363" y="2303463"/>
          <p14:tracePt t="8498" x="6311900" y="2311400"/>
          <p14:tracePt t="8506" x="6303963" y="2319338"/>
          <p14:tracePt t="8512" x="6303963" y="2328863"/>
          <p14:tracePt t="8519" x="6286500" y="2336800"/>
          <p14:tracePt t="8526" x="6278563" y="2354263"/>
          <p14:tracePt t="8533" x="6270625" y="2371725"/>
          <p14:tracePt t="8540" x="6253163" y="2379663"/>
          <p14:tracePt t="8547" x="6245225" y="2387600"/>
          <p14:tracePt t="8554" x="6235700" y="2405063"/>
          <p14:tracePt t="8561" x="6219825" y="2422525"/>
          <p14:tracePt t="8567" x="6210300" y="2430463"/>
          <p14:tracePt t="8575" x="6202363" y="2438400"/>
          <p14:tracePt t="8581" x="6194425" y="2455863"/>
          <p14:tracePt t="8589" x="6184900" y="2463800"/>
          <p14:tracePt t="8595" x="6176963" y="2473325"/>
          <p14:tracePt t="8603" x="6167438" y="2489200"/>
          <p14:tracePt t="8617" x="6159500" y="2498725"/>
          <p14:tracePt t="8623" x="6151563" y="2506663"/>
          <p14:tracePt t="8631" x="6151563" y="2516188"/>
          <p14:tracePt t="8644" x="6142038" y="2516188"/>
          <p14:tracePt t="8652" x="6142038" y="2524125"/>
          <p14:tracePt t="8659" x="6134100" y="2524125"/>
          <p14:tracePt t="8665" x="6134100" y="2532063"/>
          <p14:tracePt t="8701" x="6126163" y="2541588"/>
          <p14:tracePt t="8715" x="6116638" y="2549525"/>
          <p14:tracePt t="8729" x="6108700" y="2549525"/>
          <p14:tracePt t="8743" x="6108700" y="2557463"/>
          <p14:tracePt t="8763" x="6100763" y="2566988"/>
          <p14:tracePt t="8778" x="6091238" y="2574925"/>
          <p14:tracePt t="8813" x="6083300" y="2574925"/>
          <p14:tracePt t="8862" x="6075363" y="2574925"/>
          <p14:tracePt t="11225" x="5964238" y="2608263"/>
          <p14:tracePt t="11232" x="5802313" y="2660650"/>
          <p14:tracePt t="11238" x="5624513" y="2711450"/>
          <p14:tracePt t="11245" x="5394325" y="2770188"/>
          <p14:tracePt t="11252" x="5165725" y="2830513"/>
          <p14:tracePt t="11259" x="4945063" y="2922588"/>
          <p14:tracePt t="11266" x="4706938" y="3025775"/>
          <p14:tracePt t="11274" x="4494213" y="3109913"/>
          <p14:tracePt t="11280" x="4273550" y="3221038"/>
          <p14:tracePt t="11287" x="4086225" y="3297238"/>
          <p14:tracePt t="11294" x="3933825" y="3355975"/>
          <p14:tracePt t="11301" x="3756025" y="3416300"/>
          <p14:tracePt t="11308" x="3559175" y="3459163"/>
          <p14:tracePt t="11315" x="3398838" y="3484563"/>
          <p14:tracePt t="11322" x="3297238" y="3502025"/>
          <p14:tracePt t="11329" x="3186113" y="3502025"/>
          <p14:tracePt t="11336" x="3084513" y="3517900"/>
          <p14:tracePt t="11343" x="2982913" y="3517900"/>
          <p14:tracePt t="11350" x="2914650" y="3517900"/>
          <p14:tracePt t="11357" x="2854325" y="3509963"/>
          <p14:tracePt t="11366" x="2820988" y="3509963"/>
          <p14:tracePt t="11371" x="2795588" y="3509963"/>
          <p14:tracePt t="11378" x="2786063" y="3509963"/>
          <p14:tracePt t="11385" x="2770188" y="3509963"/>
          <p14:tracePt t="11392" x="2760663" y="3509963"/>
          <p14:tracePt t="11399" x="2752725" y="3502025"/>
          <p14:tracePt t="11407" x="2744788" y="3502025"/>
          <p14:tracePt t="11421" x="2735263" y="3502025"/>
          <p14:tracePt t="11441" x="2727325" y="3502025"/>
          <p14:tracePt t="11462" x="2719388" y="3502025"/>
          <p14:tracePt t="11469" x="2709863" y="3502025"/>
          <p14:tracePt t="11476" x="2684463" y="3502025"/>
          <p14:tracePt t="11483" x="2651125" y="3509963"/>
          <p14:tracePt t="11491" x="2616200" y="3517900"/>
          <p14:tracePt t="11497" x="2557463" y="3527425"/>
          <p14:tracePt t="11504" x="2481263" y="3543300"/>
          <p14:tracePt t="11511" x="2413000" y="3568700"/>
          <p14:tracePt t="11518" x="2362200" y="3578225"/>
          <p14:tracePt t="11525" x="2319338" y="3586163"/>
          <p14:tracePt t="11532" x="2286000" y="3594100"/>
          <p14:tracePt t="11539" x="2251075" y="3594100"/>
          <p14:tracePt t="11546" x="2225675" y="3603625"/>
          <p14:tracePt t="11553" x="2208213" y="3603625"/>
          <p14:tracePt t="11560" x="2192338" y="3603625"/>
          <p14:tracePt t="11567" x="2182813" y="3603625"/>
          <p14:tracePt t="11582" x="2174875" y="3603625"/>
          <p14:tracePt t="11588" x="2166938" y="3603625"/>
          <p14:tracePt t="11609" x="2157413" y="3603625"/>
          <p14:tracePt t="11623" x="2149475" y="3603625"/>
          <p14:tracePt t="11637" x="2149475" y="3594100"/>
          <p14:tracePt t="11652" x="2141538" y="3594100"/>
          <p14:tracePt t="11710" x="2141538" y="3586163"/>
          <p14:tracePt t="11729" x="2141538" y="3578225"/>
          <p14:tracePt t="11763" x="2149475" y="3568700"/>
          <p14:tracePt t="11777" x="2157413" y="3560763"/>
          <p14:tracePt t="11784" x="2157413" y="3552825"/>
          <p14:tracePt t="11791" x="2174875" y="3552825"/>
          <p14:tracePt t="11798" x="2182813" y="3543300"/>
          <p14:tracePt t="11805" x="2192338" y="3535363"/>
          <p14:tracePt t="11812" x="2200275" y="3527425"/>
          <p14:tracePt t="11819" x="2217738" y="3517900"/>
          <p14:tracePt t="11826" x="2225675" y="3509963"/>
          <p14:tracePt t="11833" x="2243138" y="3492500"/>
          <p14:tracePt t="11840" x="2268538" y="3475038"/>
          <p14:tracePt t="11847" x="2286000" y="3467100"/>
          <p14:tracePt t="11854" x="2311400" y="3449638"/>
          <p14:tracePt t="11861" x="2327275" y="3433763"/>
          <p14:tracePt t="11867" x="2362200" y="3416300"/>
          <p14:tracePt t="11874" x="2395538" y="3398838"/>
          <p14:tracePt t="11882" x="2438400" y="3382963"/>
          <p14:tracePt t="11889" x="2455863" y="3373438"/>
          <p14:tracePt t="11896" x="2489200" y="3355975"/>
          <p14:tracePt t="11903" x="2514600" y="3355975"/>
          <p14:tracePt t="11910" x="2540000" y="3340100"/>
          <p14:tracePt t="11917" x="2565400" y="3330575"/>
          <p14:tracePt t="11924" x="2582863" y="3322638"/>
          <p14:tracePt t="11931" x="2616200" y="3314700"/>
          <p14:tracePt t="11938" x="2633663" y="3314700"/>
          <p14:tracePt t="11945" x="2659063" y="3305175"/>
          <p14:tracePt t="11952" x="2668588" y="3305175"/>
          <p14:tracePt t="11959" x="2684463" y="3305175"/>
          <p14:tracePt t="11974" x="2701925" y="3305175"/>
          <p14:tracePt t="11979" x="2709863" y="3305175"/>
          <p14:tracePt t="11986" x="2719388" y="3305175"/>
          <p14:tracePt t="11993" x="2727325" y="3305175"/>
          <p14:tracePt t="12000" x="2735263" y="3305175"/>
          <p14:tracePt t="12016" x="2752725" y="3305175"/>
          <p14:tracePt t="12021" x="2760663" y="3305175"/>
          <p14:tracePt t="12035" x="2778125" y="3305175"/>
          <p14:tracePt t="12050" x="2786063" y="3305175"/>
          <p14:tracePt t="12057" x="2803525" y="3305175"/>
          <p14:tracePt t="12070" x="2820988" y="3314700"/>
          <p14:tracePt t="12077" x="2838450" y="3314700"/>
          <p14:tracePt t="12084" x="2846388" y="3322638"/>
          <p14:tracePt t="12091" x="2871788" y="3330575"/>
          <p14:tracePt t="12099" x="2889250" y="3340100"/>
          <p14:tracePt t="12106" x="2905125" y="3348038"/>
          <p14:tracePt t="12112" x="2914650" y="3365500"/>
          <p14:tracePt t="12119" x="2930525" y="3365500"/>
          <p14:tracePt t="12126" x="2947988" y="3373438"/>
          <p14:tracePt t="12133" x="2965450" y="3390900"/>
          <p14:tracePt t="12140" x="2982913" y="3398838"/>
          <p14:tracePt t="12147" x="3008313" y="3416300"/>
          <p14:tracePt t="12154" x="3033713" y="3424238"/>
          <p14:tracePt t="12161" x="3059113" y="3433763"/>
          <p14:tracePt t="12168" x="3074988" y="3449638"/>
          <p14:tracePt t="12175" x="3100388" y="3459163"/>
          <p14:tracePt t="12182" x="3127375" y="3459163"/>
          <p14:tracePt t="12190" x="3152775" y="3467100"/>
          <p14:tracePt t="12196" x="3168650" y="3475038"/>
          <p14:tracePt t="12203" x="3194050" y="3475038"/>
          <p14:tracePt t="12210" x="3219450" y="3484563"/>
          <p14:tracePt t="12217" x="3244850" y="3492500"/>
          <p14:tracePt t="12224" x="3262313" y="3492500"/>
          <p14:tracePt t="12232" x="3287713" y="3502025"/>
          <p14:tracePt t="12238" x="3305175" y="3502025"/>
          <p14:tracePt t="12246" x="3313113" y="3509963"/>
          <p14:tracePt t="12252" x="3330575" y="3509963"/>
          <p14:tracePt t="12259" x="3338513" y="3509963"/>
          <p14:tracePt t="12266" x="3355975" y="3509963"/>
          <p14:tracePt t="12274" x="3363913" y="3517900"/>
          <p14:tracePt t="12280" x="3373438" y="3517900"/>
          <p14:tracePt t="12287" x="3389313" y="3517900"/>
          <p14:tracePt t="12294" x="3398838" y="3517900"/>
          <p14:tracePt t="12301" x="3406775" y="3517900"/>
          <p14:tracePt t="12308" x="3424238" y="3517900"/>
          <p14:tracePt t="12315" x="3432175" y="3517900"/>
          <p14:tracePt t="12322" x="3441700" y="3517900"/>
          <p14:tracePt t="12329" x="3457575" y="3517900"/>
          <p14:tracePt t="12336" x="3482975" y="3517900"/>
          <p14:tracePt t="12343" x="3500438" y="3517900"/>
          <p14:tracePt t="12350" x="3517900" y="3517900"/>
          <p14:tracePt t="12357" x="3551238" y="3517900"/>
          <p14:tracePt t="12365" x="3586163" y="3517900"/>
          <p14:tracePt t="12371" x="3611563" y="3517900"/>
          <p14:tracePt t="12378" x="3627438" y="3517900"/>
          <p14:tracePt t="12385" x="3662363" y="3517900"/>
          <p14:tracePt t="12392" x="3687763" y="3517900"/>
          <p14:tracePt t="12399" x="3703638" y="3517900"/>
          <p14:tracePt t="12407" x="3721100" y="3517900"/>
          <p14:tracePt t="12413" x="3738563" y="3517900"/>
          <p14:tracePt t="12420" x="3746500" y="3517900"/>
          <p14:tracePt t="12427" x="3763963" y="3517900"/>
          <p14:tracePt t="12441" x="3781425" y="3517900"/>
          <p14:tracePt t="12449" x="3789363" y="3517900"/>
          <p14:tracePt t="12455" x="3789363" y="3509963"/>
          <p14:tracePt t="12462" x="3806825" y="3509963"/>
          <p14:tracePt t="12469" x="3814763" y="3509963"/>
          <p14:tracePt t="12483" x="3832225" y="3509963"/>
          <p14:tracePt t="12498" x="3840163" y="3509963"/>
          <p14:tracePt t="12511" x="3848100" y="3509963"/>
          <p14:tracePt t="12518" x="3857625" y="3509963"/>
          <p14:tracePt t="12546" x="3865563" y="3509963"/>
          <p14:tracePt t="12568" x="3873500" y="3509963"/>
          <p14:tracePt t="12588" x="3883025" y="3509963"/>
          <p14:tracePt t="12631" x="3883025" y="3502025"/>
          <p14:tracePt t="13352" x="3933825" y="3502025"/>
          <p14:tracePt t="13358" x="3976688" y="3492500"/>
          <p14:tracePt t="13364" x="4027488" y="3484563"/>
          <p14:tracePt t="13371" x="4070350" y="3484563"/>
          <p14:tracePt t="13378" x="4103688" y="3475038"/>
          <p14:tracePt t="13385" x="4121150" y="3475038"/>
          <p14:tracePt t="13392" x="4154488" y="3475038"/>
          <p14:tracePt t="13400" x="4179888" y="3475038"/>
          <p14:tracePt t="13406" x="4205288" y="3475038"/>
          <p14:tracePt t="13413" x="4230688" y="3475038"/>
          <p14:tracePt t="13420" x="4265613" y="3475038"/>
          <p14:tracePt t="13427" x="4273550" y="3475038"/>
          <p14:tracePt t="13433" x="4298950" y="3475038"/>
          <p14:tracePt t="13441" x="4324350" y="3475038"/>
          <p14:tracePt t="13447" x="4332288" y="3475038"/>
          <p14:tracePt t="13455" x="4349750" y="3475038"/>
          <p14:tracePt t="13462" x="4359275" y="3475038"/>
          <p14:tracePt t="13469" x="4367213" y="3475038"/>
          <p14:tracePt t="13475" x="4384675" y="3475038"/>
          <p14:tracePt t="13483" x="4392613" y="3475038"/>
          <p14:tracePt t="13489" x="4400550" y="3475038"/>
          <p14:tracePt t="13497" x="4410075" y="3475038"/>
          <p14:tracePt t="13504" x="4418013" y="3475038"/>
          <p14:tracePt t="13511" x="4425950" y="3475038"/>
          <p14:tracePt t="13517" x="4435475" y="3475038"/>
          <p14:tracePt t="13525" x="4443413" y="3475038"/>
          <p14:tracePt t="13532" x="4451350" y="3475038"/>
          <p14:tracePt t="13539" x="4460875" y="3475038"/>
          <p14:tracePt t="13546" x="4468813" y="3475038"/>
          <p14:tracePt t="13553" x="4476750" y="3475038"/>
          <p14:tracePt t="13560" x="4486275" y="3475038"/>
          <p14:tracePt t="13567" x="4494213" y="3475038"/>
          <p14:tracePt t="13575" x="4511675" y="3475038"/>
          <p14:tracePt t="13588" x="4519613" y="3475038"/>
          <p14:tracePt t="13594" x="4529138" y="3475038"/>
          <p14:tracePt t="13602" x="4537075" y="3475038"/>
          <p14:tracePt t="13609" x="4545013" y="3475038"/>
          <p14:tracePt t="13616" x="4554538" y="3475038"/>
          <p14:tracePt t="13623" x="4562475" y="3475038"/>
          <p14:tracePt t="13629" x="4570413" y="3475038"/>
          <p14:tracePt t="13636" x="4579938" y="3475038"/>
          <p14:tracePt t="13643" x="4587875" y="3475038"/>
          <p14:tracePt t="13650" x="4595813" y="3475038"/>
          <p14:tracePt t="13658" x="4605338" y="3475038"/>
          <p14:tracePt t="13672" x="4621213" y="3475038"/>
          <p14:tracePt t="13685" x="4630738" y="3475038"/>
          <p14:tracePt t="13693" x="4646613" y="3475038"/>
          <p14:tracePt t="13706" x="4656138" y="3475038"/>
          <p14:tracePt t="13713" x="4673600" y="3475038"/>
          <p14:tracePt t="13721" x="4681538" y="3475038"/>
          <p14:tracePt t="13728" x="4689475" y="3475038"/>
          <p14:tracePt t="13735" x="4699000" y="3475038"/>
          <p14:tracePt t="13741" x="4714875" y="3475038"/>
          <p14:tracePt t="13750" x="4732338" y="3475038"/>
          <p14:tracePt t="13755" x="4740275" y="3475038"/>
          <p14:tracePt t="13762" x="4757738" y="3475038"/>
          <p14:tracePt t="13769" x="4765675" y="3475038"/>
          <p14:tracePt t="13776" x="4791075" y="3467100"/>
          <p14:tracePt t="13783" x="4808538" y="3467100"/>
          <p14:tracePt t="13791" x="4818063" y="3467100"/>
          <p14:tracePt t="13797" x="4843463" y="3467100"/>
          <p14:tracePt t="13804" x="4859338" y="3467100"/>
          <p14:tracePt t="13811" x="4876800" y="3459163"/>
          <p14:tracePt t="13818" x="4894263" y="3459163"/>
          <p14:tracePt t="13825" x="4919663" y="3449638"/>
          <p14:tracePt t="13833" x="4935538" y="3449638"/>
          <p14:tracePt t="13839" x="4970463" y="3449638"/>
          <p14:tracePt t="13846" x="5003800" y="3449638"/>
          <p14:tracePt t="13853" x="5046663" y="3441700"/>
          <p14:tracePt t="13860" x="5089525" y="3441700"/>
          <p14:tracePt t="13867" x="5132388" y="3441700"/>
          <p14:tracePt t="13875" x="5183188" y="3441700"/>
          <p14:tracePt t="13881" x="5208588" y="3441700"/>
          <p14:tracePt t="13888" x="5241925" y="3441700"/>
          <p14:tracePt t="13895" x="5276850" y="3441700"/>
          <p14:tracePt t="13902" x="5292725" y="3441700"/>
          <p14:tracePt t="13909" x="5310188" y="3441700"/>
          <p14:tracePt t="13916" x="5335588" y="3441700"/>
          <p14:tracePt t="13923" x="5343525" y="3441700"/>
          <p14:tracePt t="13930" x="5360988" y="3441700"/>
          <p14:tracePt t="13937" x="5368925" y="3441700"/>
          <p14:tracePt t="13944" x="5386388" y="3441700"/>
          <p14:tracePt t="13951" x="5403850" y="3441700"/>
          <p14:tracePt t="13958" x="5421313" y="3441700"/>
          <p14:tracePt t="13967" x="5429250" y="3441700"/>
          <p14:tracePt t="13972" x="5446713" y="3441700"/>
          <p14:tracePt t="13986" x="5462588" y="3441700"/>
          <p14:tracePt t="13993" x="5472113" y="3441700"/>
          <p14:tracePt t="14007" x="5480050" y="3441700"/>
          <p14:tracePt t="14014" x="5487988" y="3441700"/>
          <p14:tracePt t="14028" x="5497513" y="3441700"/>
          <p14:tracePt t="14049" x="5505450" y="3441700"/>
          <p14:tracePt t="14063" x="5513388" y="3441700"/>
          <p14:tracePt t="14091" x="5522913" y="3441700"/>
          <p14:tracePt t="14154" x="5530850" y="3433763"/>
          <p14:tracePt t="14168" x="5530850" y="3424238"/>
          <p14:tracePt t="14175" x="5538788" y="3424238"/>
          <p14:tracePt t="18505" x="5591175" y="3408363"/>
          <p14:tracePt t="18512" x="5692775" y="3373438"/>
          <p14:tracePt t="18516" x="5837238" y="3322638"/>
          <p14:tracePt t="18523" x="5981700" y="3289300"/>
          <p14:tracePt t="18530" x="6108700" y="3263900"/>
          <p14:tracePt t="18537" x="6235700" y="3246438"/>
          <p14:tracePt t="18544" x="6397625" y="3221038"/>
          <p14:tracePt t="18551" x="6550025" y="3203575"/>
          <p14:tracePt t="18558" x="6653213" y="3195638"/>
          <p14:tracePt t="18565" x="6711950" y="3195638"/>
          <p14:tracePt t="18572" x="6745288" y="3195638"/>
          <p14:tracePt t="18579" x="6780213" y="3195638"/>
          <p14:tracePt t="18586" x="6788150" y="3195638"/>
          <p14:tracePt t="18594" x="6813550" y="3195638"/>
          <p14:tracePt t="18600" x="6823075" y="3195638"/>
          <p14:tracePt t="18607" x="6831013" y="3195638"/>
          <p14:tracePt t="18614" x="6838950" y="3195638"/>
          <p14:tracePt t="18628" x="6848475" y="3195638"/>
          <p14:tracePt t="18635" x="6856413" y="3195638"/>
          <p14:tracePt t="18656" x="6864350" y="3195638"/>
          <p14:tracePt t="18691" x="6873875" y="3195638"/>
          <p14:tracePt t="18705" x="6881813" y="3195638"/>
          <p14:tracePt t="18733" x="6889750" y="3195638"/>
          <p14:tracePt t="18755" x="6899275" y="3195638"/>
          <p14:tracePt t="18769" x="6907213" y="3203575"/>
          <p14:tracePt t="18797" x="6907213" y="3211513"/>
          <p14:tracePt t="18802" x="6915150" y="3211513"/>
          <p14:tracePt t="18810" x="6915150" y="3221038"/>
          <p14:tracePt t="18816" x="6924675" y="3221038"/>
          <p14:tracePt t="18837" x="6942138" y="3238500"/>
          <p14:tracePt t="18845" x="6958013" y="3246438"/>
          <p14:tracePt t="18852" x="6967538" y="3263900"/>
          <p14:tracePt t="18859" x="6983413" y="3271838"/>
          <p14:tracePt t="18865" x="7008813" y="3297238"/>
          <p14:tracePt t="18872" x="7026275" y="3314700"/>
          <p14:tracePt t="18879" x="7051675" y="3330575"/>
          <p14:tracePt t="18886" x="7077075" y="3355975"/>
          <p14:tracePt t="18894" x="7094538" y="3373438"/>
          <p14:tracePt t="18900" x="7112000" y="3382963"/>
          <p14:tracePt t="18907" x="7137400" y="3398838"/>
          <p14:tracePt t="18914" x="7153275" y="3416300"/>
          <p14:tracePt t="18921" x="7178675" y="3424238"/>
          <p14:tracePt t="18928" x="7204075" y="3433763"/>
          <p14:tracePt t="18936" x="7221538" y="3441700"/>
          <p14:tracePt t="18943" x="7256463" y="3449638"/>
          <p14:tracePt t="18949" x="7281863" y="3449638"/>
          <p14:tracePt t="18956" x="7297738" y="3459163"/>
          <p14:tracePt t="18963" x="7323138" y="3459163"/>
          <p14:tracePt t="18970" x="7340600" y="3459163"/>
          <p14:tracePt t="18978" x="7358063" y="3459163"/>
          <p14:tracePt t="18986" x="7373938" y="3459163"/>
          <p14:tracePt t="18991" x="7383463" y="3459163"/>
          <p14:tracePt t="18998" x="7391400" y="3459163"/>
          <p14:tracePt t="19006" x="7408863" y="3459163"/>
          <p14:tracePt t="19012" x="7416800" y="3459163"/>
          <p14:tracePt t="19019" x="7434263" y="3459163"/>
          <p14:tracePt t="19027" x="7442200" y="3459163"/>
          <p14:tracePt t="19040" x="7451725" y="3459163"/>
          <p14:tracePt t="19047" x="7459663" y="3459163"/>
          <p14:tracePt t="19069" x="7467600" y="3459163"/>
          <p14:tracePt t="19090" x="7467600" y="3449638"/>
          <p14:tracePt t="19096" x="7442200" y="3441700"/>
          <p14:tracePt t="19103" x="7408863" y="3424238"/>
          <p14:tracePt t="19110" x="7348538" y="3416300"/>
          <p14:tracePt t="19117" x="7281863" y="3408363"/>
          <p14:tracePt t="19124" x="7153275" y="3398838"/>
          <p14:tracePt t="19131" x="6975475" y="3382963"/>
          <p14:tracePt t="19138" x="6745288" y="3382963"/>
          <p14:tracePt t="19145" x="6473825" y="3390900"/>
          <p14:tracePt t="19152" x="6126163" y="3390900"/>
          <p14:tracePt t="19160" x="5776913" y="3408363"/>
          <p14:tracePt t="19166" x="5454650" y="3424238"/>
          <p14:tracePt t="19173" x="5097463" y="3441700"/>
          <p14:tracePt t="19180" x="4757738" y="3441700"/>
          <p14:tracePt t="19187" x="4468813" y="3441700"/>
          <p14:tracePt t="19194" x="4121150" y="3441700"/>
          <p14:tracePt t="19202" x="3797300" y="3441700"/>
          <p14:tracePt t="19208" x="3508375" y="3441700"/>
          <p14:tracePt t="19215" x="3194050" y="3441700"/>
          <p14:tracePt t="19222" x="2905125" y="3441700"/>
          <p14:tracePt t="19229" x="2709863" y="3467100"/>
          <p14:tracePt t="19236" x="2557463" y="3484563"/>
          <p14:tracePt t="19244" x="2379663" y="3509963"/>
          <p14:tracePt t="19250" x="2235200" y="3535363"/>
          <p14:tracePt t="19257" x="2124075" y="3568700"/>
          <p14:tracePt t="19264" x="2030413" y="3603625"/>
          <p14:tracePt t="19271" x="1954213" y="3619500"/>
          <p14:tracePt t="19278" x="1852613" y="3646488"/>
          <p14:tracePt t="19285" x="1766888" y="3662363"/>
          <p14:tracePt t="19292" x="1690688" y="3687763"/>
          <p14:tracePt t="19299" x="1622425" y="3697288"/>
          <p14:tracePt t="19306" x="1571625" y="3705225"/>
          <p14:tracePt t="19313" x="1546225" y="3705225"/>
          <p14:tracePt t="19320" x="1528763" y="3713163"/>
          <p14:tracePt t="19327" x="1512888" y="3713163"/>
          <p14:tracePt t="19334" x="1503363" y="3713163"/>
          <p14:tracePt t="19341" x="1495425" y="3713163"/>
          <p14:tracePt t="19348" x="1487488" y="3713163"/>
          <p14:tracePt t="19355" x="1477963" y="3722688"/>
          <p14:tracePt t="19362" x="1470025" y="3722688"/>
          <p14:tracePt t="19369" x="1462088" y="3722688"/>
          <p14:tracePt t="19377" x="1452563" y="3730625"/>
          <p14:tracePt t="19383" x="1419225" y="3748088"/>
          <p14:tracePt t="19390" x="1393825" y="3756025"/>
          <p14:tracePt t="19397" x="1333500" y="3773488"/>
          <p14:tracePt t="19404" x="1265238" y="3790950"/>
          <p14:tracePt t="19411" x="1198563" y="3824288"/>
          <p14:tracePt t="19419" x="1120775" y="3857625"/>
          <p14:tracePt t="19425" x="1054100" y="3875088"/>
          <p14:tracePt t="19432" x="1003300" y="3900488"/>
          <p14:tracePt t="19439" x="968375" y="3900488"/>
          <p14:tracePt t="19446" x="935038" y="3908425"/>
          <p14:tracePt t="19453" x="925513" y="3908425"/>
          <p14:tracePt t="19461" x="909638" y="3917950"/>
          <p14:tracePt t="19467" x="892175" y="3917950"/>
          <p14:tracePt t="19481" x="874713" y="3917950"/>
          <p14:tracePt t="19495" x="866775" y="3917950"/>
          <p14:tracePt t="19523" x="858838" y="3917950"/>
          <p14:tracePt t="19656" x="866775" y="3917950"/>
          <p14:tracePt t="19691" x="874713" y="3917950"/>
          <p14:tracePt t="19718" x="884238" y="3917950"/>
          <p14:tracePt t="19733" x="892175" y="3917950"/>
          <p14:tracePt t="19754" x="900113" y="3917950"/>
          <p14:tracePt t="19782" x="909638" y="3917950"/>
          <p14:tracePt t="19802" x="917575" y="3917950"/>
          <p14:tracePt t="19830" x="925513" y="3917950"/>
          <p14:tracePt t="19859" x="935038" y="3917950"/>
          <p14:tracePt t="19895" x="942975" y="3917950"/>
          <p14:tracePt t="20006" x="950913" y="3917950"/>
          <p14:tracePt t="20033" x="960438" y="3917950"/>
          <p14:tracePt t="20068" x="968375" y="3917950"/>
          <p14:tracePt t="20082" x="976313" y="3917950"/>
          <p14:tracePt t="20119" x="985838" y="3917950"/>
          <p14:tracePt t="20804" x="1036638" y="3908425"/>
          <p14:tracePt t="20809" x="1130300" y="3900488"/>
          <p14:tracePt t="20816" x="1239838" y="3875088"/>
          <p14:tracePt t="20823" x="1358900" y="3867150"/>
          <p14:tracePt t="20830" x="1462088" y="3841750"/>
          <p14:tracePt t="20837" x="1528763" y="3832225"/>
          <p14:tracePt t="20844" x="1589088" y="3832225"/>
          <p14:tracePt t="20852" x="1647825" y="3824288"/>
          <p14:tracePt t="20858" x="1690688" y="3816350"/>
          <p14:tracePt t="20865" x="1741488" y="3806825"/>
          <p14:tracePt t="20872" x="1784350" y="3806825"/>
          <p14:tracePt t="20879" x="1827213" y="3798888"/>
          <p14:tracePt t="20886" x="1860550" y="3798888"/>
          <p14:tracePt t="20893" x="1893888" y="3798888"/>
          <p14:tracePt t="20900" x="1928813" y="3790950"/>
          <p14:tracePt t="20907" x="1946275" y="3790950"/>
          <p14:tracePt t="20914" x="1971675" y="3781425"/>
          <p14:tracePt t="20921" x="1997075" y="3781425"/>
          <p14:tracePt t="20928" x="2005013" y="3781425"/>
          <p14:tracePt t="20935" x="2022475" y="3781425"/>
          <p14:tracePt t="20943" x="2038350" y="3781425"/>
          <p14:tracePt t="20956" x="2055813" y="3781425"/>
          <p14:tracePt t="20963" x="2065338" y="3781425"/>
          <p14:tracePt t="20970" x="2090738" y="3781425"/>
          <p14:tracePt t="20976" x="2106613" y="3781425"/>
          <p14:tracePt t="20985" x="2124075" y="3781425"/>
          <p14:tracePt t="20991" x="2149475" y="3781425"/>
          <p14:tracePt t="20998" x="2182813" y="3781425"/>
          <p14:tracePt t="21005" x="2225675" y="3781425"/>
          <p14:tracePt t="21012" x="2268538" y="3781425"/>
          <p14:tracePt t="21019" x="2311400" y="3781425"/>
          <p14:tracePt t="21026" x="2352675" y="3781425"/>
          <p14:tracePt t="21033" x="2405063" y="3781425"/>
          <p14:tracePt t="21040" x="2430463" y="3790950"/>
          <p14:tracePt t="21046" x="2455863" y="3790950"/>
          <p14:tracePt t="21054" x="2481263" y="3790950"/>
          <p14:tracePt t="21060" x="2489200" y="3790950"/>
          <p14:tracePt t="21068" x="2506663" y="3790950"/>
          <p14:tracePt t="21074" x="2514600" y="3790950"/>
          <p14:tracePt t="21089" x="2524125" y="3790950"/>
          <p14:tracePt t="21096" x="2532063" y="3798888"/>
          <p14:tracePt t="21103" x="2540000" y="3798888"/>
          <p14:tracePt t="21117" x="2549525" y="3798888"/>
          <p14:tracePt t="21131" x="2557463" y="3798888"/>
          <p14:tracePt t="21159" x="2565400" y="3798888"/>
          <p14:tracePt t="21180" x="2574925" y="3798888"/>
          <p14:tracePt t="21194" x="2582863" y="3798888"/>
          <p14:tracePt t="21586" x="2600325" y="3798888"/>
          <p14:tracePt t="21600" x="2608263" y="3798888"/>
          <p14:tracePt t="21606" x="2625725" y="3798888"/>
          <p14:tracePt t="21620" x="2633663" y="3798888"/>
          <p14:tracePt t="21627" x="2641600" y="3798888"/>
          <p14:tracePt t="21641" x="2651125" y="3798888"/>
          <p14:tracePt t="21655" x="2659063" y="3798888"/>
          <p14:tracePt t="21669" x="2668588" y="3798888"/>
          <p14:tracePt t="21706" x="2676525" y="3798888"/>
          <p14:tracePt t="23012" x="2693988" y="3798888"/>
          <p14:tracePt t="23026" x="2701925" y="3798888"/>
          <p14:tracePt t="23032" x="2709863" y="3798888"/>
          <p14:tracePt t="23039" x="2719388" y="3798888"/>
          <p14:tracePt t="23053" x="2727325" y="3798888"/>
          <p14:tracePt t="23060" x="2735263" y="3798888"/>
          <p14:tracePt t="23081" x="2744788" y="3798888"/>
          <p14:tracePt t="23088" x="2752725" y="3798888"/>
          <p14:tracePt t="23095" x="2752725" y="3790950"/>
          <p14:tracePt t="23109" x="2760663" y="3790950"/>
          <p14:tracePt t="23116" x="2770188" y="3790950"/>
          <p14:tracePt t="23123" x="2778125" y="3781425"/>
          <p14:tracePt t="23130" x="2786063" y="3781425"/>
          <p14:tracePt t="23137" x="2803525" y="3781425"/>
          <p14:tracePt t="23144" x="2811463" y="3781425"/>
          <p14:tracePt t="23152" x="2846388" y="3781425"/>
          <p14:tracePt t="23158" x="2879725" y="3773488"/>
          <p14:tracePt t="23166" x="2914650" y="3773488"/>
          <p14:tracePt t="23172" x="2955925" y="3763963"/>
          <p14:tracePt t="23179" x="2998788" y="3763963"/>
          <p14:tracePt t="23186" x="3041650" y="3763963"/>
          <p14:tracePt t="23194" x="3074988" y="3756025"/>
          <p14:tracePt t="23200" x="3109913" y="3756025"/>
          <p14:tracePt t="23207" x="3135313" y="3748088"/>
          <p14:tracePt t="23214" x="3152775" y="3748088"/>
          <p14:tracePt t="23221" x="3178175" y="3738563"/>
          <p14:tracePt t="23228" x="3211513" y="3730625"/>
          <p14:tracePt t="23236" x="3244850" y="3722688"/>
          <p14:tracePt t="23242" x="3287713" y="3705225"/>
          <p14:tracePt t="23249" x="3338513" y="3687763"/>
          <p14:tracePt t="23256" x="3381375" y="3671888"/>
          <p14:tracePt t="23263" x="3414713" y="3662363"/>
          <p14:tracePt t="23269" x="3449638" y="3646488"/>
          <p14:tracePt t="23277" x="3475038" y="3636963"/>
          <p14:tracePt t="23284" x="3500438" y="3629025"/>
          <p14:tracePt t="23291" x="3525838" y="3619500"/>
          <p14:tracePt t="23298" x="3543300" y="3611563"/>
          <p14:tracePt t="23304" x="3559175" y="3603625"/>
          <p14:tracePt t="23312" x="3586163" y="3603625"/>
          <p14:tracePt t="23319" x="3602038" y="3594100"/>
          <p14:tracePt t="23327" x="3611563" y="3586163"/>
          <p14:tracePt t="23333" x="3636963" y="3578225"/>
          <p14:tracePt t="23340" x="3652838" y="3578225"/>
          <p14:tracePt t="23346" x="3662363" y="3568700"/>
          <p14:tracePt t="23354" x="3678238" y="3568700"/>
          <p14:tracePt t="23360" x="3703638" y="3568700"/>
          <p14:tracePt t="23369" x="3713163" y="3568700"/>
          <p14:tracePt t="23375" x="3729038" y="3568700"/>
          <p14:tracePt t="23382" x="3738563" y="3568700"/>
          <p14:tracePt t="23388" x="3756025" y="3568700"/>
          <p14:tracePt t="23395" x="3771900" y="3568700"/>
          <p14:tracePt t="23402" x="3781425" y="3568700"/>
          <p14:tracePt t="23410" x="3797300" y="3568700"/>
          <p14:tracePt t="23416" x="3806825" y="3568700"/>
          <p14:tracePt t="23430" x="3822700" y="3568700"/>
          <p14:tracePt t="23437" x="3822700" y="3578225"/>
          <p14:tracePt t="23444" x="3832225" y="3578225"/>
          <p14:tracePt t="23452" x="3848100" y="3586163"/>
          <p14:tracePt t="23466" x="3865563" y="3586163"/>
          <p14:tracePt t="23472" x="3873500" y="3586163"/>
          <p14:tracePt t="23479" x="3883025" y="3586163"/>
          <p14:tracePt t="23486" x="3890963" y="3594100"/>
          <p14:tracePt t="23494" x="3900488" y="3594100"/>
          <p14:tracePt t="23500" x="3908425" y="3603625"/>
          <p14:tracePt t="23507" x="3916363" y="3603625"/>
          <p14:tracePt t="23514" x="3925888" y="3611563"/>
          <p14:tracePt t="23521" x="3933825" y="3611563"/>
          <p14:tracePt t="23536" x="3941763" y="3611563"/>
          <p14:tracePt t="23544" x="3951288" y="3611563"/>
          <p14:tracePt t="23549" x="3951288" y="3619500"/>
          <p14:tracePt t="23556" x="3959225" y="3619500"/>
          <p14:tracePt t="23563" x="3967163" y="3629025"/>
          <p14:tracePt t="23592" x="3976688" y="3629025"/>
          <p14:tracePt t="23598" x="3984625" y="3629025"/>
          <p14:tracePt t="23605" x="3984625" y="3636963"/>
          <p14:tracePt t="23613" x="3992563" y="3636963"/>
          <p14:tracePt t="23633" x="3992563" y="3646488"/>
          <p14:tracePt t="23647" x="4002088" y="3654425"/>
          <p14:tracePt t="23654" x="4010025" y="3654425"/>
          <p14:tracePt t="23669" x="4017963" y="3654425"/>
          <p14:tracePt t="23675" x="4017963" y="3662363"/>
          <p14:tracePt t="23682" x="4027488" y="3662363"/>
          <p14:tracePt t="23689" x="4035425" y="3662363"/>
          <p14:tracePt t="23696" x="4035425" y="3671888"/>
          <p14:tracePt t="23711" x="4044950" y="3671888"/>
          <p14:tracePt t="23725" x="4044950" y="3679825"/>
          <p14:tracePt t="23732" x="4052888" y="3679825"/>
          <p14:tracePt t="23760" x="4060825" y="3679825"/>
          <p14:tracePt t="23773" x="4070350" y="3679825"/>
          <p14:tracePt t="23787" x="4070350" y="3687763"/>
          <p14:tracePt t="23794" x="4078288" y="3687763"/>
          <p14:tracePt t="23815" x="4078288" y="3697288"/>
          <p14:tracePt t="23822" x="4086225" y="3697288"/>
          <p14:tracePt t="23843" x="4095750" y="3697288"/>
          <p14:tracePt t="23857" x="4103688" y="3697288"/>
          <p14:tracePt t="23864" x="4129088" y="3697288"/>
          <p14:tracePt t="23871" x="4137025" y="3697288"/>
          <p14:tracePt t="23878" x="4154488" y="3697288"/>
          <p14:tracePt t="24711" x="4187825" y="3697288"/>
          <p14:tracePt t="24718" x="4240213" y="3697288"/>
          <p14:tracePt t="24724" x="4298950" y="3697288"/>
          <p14:tracePt t="24731" x="4367213" y="3697288"/>
          <p14:tracePt t="24738" x="4451350" y="3697288"/>
          <p14:tracePt t="24745" x="4537075" y="3697288"/>
          <p14:tracePt t="24752" x="4656138" y="3697288"/>
          <p14:tracePt t="24759" x="4765675" y="3697288"/>
          <p14:tracePt t="24766" x="4868863" y="3705225"/>
          <p14:tracePt t="24773" x="4953000" y="3705225"/>
          <p14:tracePt t="24779" x="5021263" y="3705225"/>
          <p14:tracePt t="24786" x="5080000" y="3705225"/>
          <p14:tracePt t="24793" x="5140325" y="3705225"/>
          <p14:tracePt t="24801" x="5208588" y="3705225"/>
          <p14:tracePt t="24807" x="5267325" y="3705225"/>
          <p14:tracePt t="24815" x="5310188" y="3705225"/>
          <p14:tracePt t="24822" x="5353050" y="3705225"/>
          <p14:tracePt t="24829" x="5386388" y="3705225"/>
          <p14:tracePt t="24836" x="5421313" y="3705225"/>
          <p14:tracePt t="24843" x="5437188" y="3705225"/>
          <p14:tracePt t="24851" x="5462588" y="3705225"/>
          <p14:tracePt t="24857" x="5480050" y="3705225"/>
          <p14:tracePt t="24864" x="5487988" y="3705225"/>
          <p14:tracePt t="24871" x="5497513" y="3705225"/>
          <p14:tracePt t="24877" x="5505450" y="3705225"/>
          <p14:tracePt t="24884" x="5513388" y="3705225"/>
          <p14:tracePt t="24892" x="5530850" y="3705225"/>
          <p14:tracePt t="24905" x="5538788" y="3705225"/>
          <p14:tracePt t="24912" x="5556250" y="3705225"/>
          <p14:tracePt t="24926" x="5565775" y="3705225"/>
          <p14:tracePt t="24934" x="5581650" y="3705225"/>
          <p14:tracePt t="24955" x="5591175" y="3705225"/>
          <p14:tracePt t="24962" x="5599113" y="3705225"/>
          <p14:tracePt t="24997" x="5607050" y="3705225"/>
          <p14:tracePt t="25130" x="5607050" y="3713163"/>
          <p14:tracePt t="25172" x="5607050" y="3722688"/>
          <p14:tracePt t="25235" x="5599113" y="3722688"/>
          <p14:tracePt t="25270" x="5591175" y="3722688"/>
          <p14:tracePt t="25403" x="5591175" y="3730625"/>
          <p14:tracePt t="25409" x="5581650" y="3730625"/>
          <p14:tracePt t="25430" x="5581650" y="3738563"/>
          <p14:tracePt t="25444" x="5573713" y="3738563"/>
          <p14:tracePt t="25472" x="5565775" y="3748088"/>
          <p14:tracePt t="25486" x="5565775" y="3756025"/>
          <p14:tracePt t="25508" x="5556250" y="3763963"/>
          <p14:tracePt t="25514" x="5548313" y="3763963"/>
          <p14:tracePt t="25528" x="5538788" y="3763963"/>
          <p14:tracePt t="25534" x="5530850" y="3773488"/>
          <p14:tracePt t="25542" x="5522913" y="3781425"/>
          <p14:tracePt t="25556" x="5513388" y="3790950"/>
          <p14:tracePt t="25563" x="5505450" y="3790950"/>
          <p14:tracePt t="25570" x="5497513" y="3798888"/>
          <p14:tracePt t="25577" x="5480050" y="3806825"/>
          <p14:tracePt t="25584" x="5462588" y="3806825"/>
          <p14:tracePt t="25591" x="5454650" y="3816350"/>
          <p14:tracePt t="25598" x="5437188" y="3824288"/>
          <p14:tracePt t="25605" x="5411788" y="3832225"/>
          <p14:tracePt t="25611" x="5394325" y="3832225"/>
          <p14:tracePt t="25619" x="5386388" y="3841750"/>
          <p14:tracePt t="25626" x="5368925" y="3849688"/>
          <p14:tracePt t="25633" x="5343525" y="3849688"/>
          <p14:tracePt t="25640" x="5335588" y="3857625"/>
          <p14:tracePt t="25647" x="5318125" y="3857625"/>
          <p14:tracePt t="25654" x="5302250" y="3867150"/>
          <p14:tracePt t="25661" x="5292725" y="3875088"/>
          <p14:tracePt t="25669" x="5276850" y="3875088"/>
          <p14:tracePt t="25674" x="5259388" y="3875088"/>
          <p14:tracePt t="25681" x="5249863" y="3883025"/>
          <p14:tracePt t="25688" x="5233988" y="3892550"/>
          <p14:tracePt t="25695" x="5224463" y="3900488"/>
          <p14:tracePt t="25702" x="5216525" y="3908425"/>
          <p14:tracePt t="25710" x="5199063" y="3917950"/>
          <p14:tracePt t="25717" x="5183188" y="3917950"/>
          <p14:tracePt t="25723" x="5165725" y="3925888"/>
          <p14:tracePt t="25731" x="5157788" y="3935413"/>
          <p14:tracePt t="25737" x="5132388" y="3943350"/>
          <p14:tracePt t="25744" x="5114925" y="3951288"/>
          <p14:tracePt t="25751" x="5089525" y="3968750"/>
          <p14:tracePt t="25760" x="5072063" y="3976688"/>
          <p14:tracePt t="25765" x="5046663" y="3994150"/>
          <p14:tracePt t="25772" x="5021263" y="4011613"/>
          <p14:tracePt t="25779" x="4987925" y="4044950"/>
          <p14:tracePt t="25786" x="4962525" y="4070350"/>
          <p14:tracePt t="25793" x="4910138" y="4095750"/>
          <p14:tracePt t="25801" x="4859338" y="4138613"/>
          <p14:tracePt t="25807" x="4818063" y="4171950"/>
          <p14:tracePt t="25815" x="4783138" y="4206875"/>
          <p14:tracePt t="25822" x="4757738" y="4224338"/>
          <p14:tracePt t="25828" x="4724400" y="4249738"/>
          <p14:tracePt t="25835" x="4699000" y="4257675"/>
          <p14:tracePt t="25843" x="4664075" y="4275138"/>
          <p14:tracePt t="25849" x="4638675" y="4283075"/>
          <p14:tracePt t="25857" x="4613275" y="4300538"/>
          <p14:tracePt t="25863" x="4562475" y="4316413"/>
          <p14:tracePt t="25870" x="4519613" y="4325938"/>
          <p14:tracePt t="25877" x="4476750" y="4341813"/>
          <p14:tracePt t="25885" x="4425950" y="4351338"/>
          <p14:tracePt t="25891" x="4392613" y="4368800"/>
          <p14:tracePt t="25898" x="4375150" y="4376738"/>
          <p14:tracePt t="25905" x="4359275" y="4376738"/>
          <p14:tracePt t="25912" x="4332288" y="4384675"/>
          <p14:tracePt t="25919" x="4306888" y="4402138"/>
          <p14:tracePt t="25926" x="4291013" y="4410075"/>
          <p14:tracePt t="25935" x="4281488" y="4419600"/>
          <p14:tracePt t="25940" x="4256088" y="4435475"/>
          <p14:tracePt t="25947" x="4240213" y="4445000"/>
          <p14:tracePt t="25954" x="4214813" y="4460875"/>
          <p14:tracePt t="25961" x="4197350" y="4470400"/>
          <p14:tracePt t="25968" x="4171950" y="4486275"/>
          <p14:tracePt t="25977" x="4146550" y="4495800"/>
          <p14:tracePt t="25982" x="4121150" y="4513263"/>
          <p14:tracePt t="25989" x="4095750" y="4521200"/>
          <p14:tracePt t="25996" x="4078288" y="4538663"/>
          <p14:tracePt t="26003" x="4052888" y="4546600"/>
          <p14:tracePt t="26010" x="4035425" y="4554538"/>
          <p14:tracePt t="26018" x="4010025" y="4564063"/>
          <p14:tracePt t="26024" x="4002088" y="4564063"/>
          <p14:tracePt t="26031" x="3992563" y="4564063"/>
          <p14:tracePt t="26038" x="3976688" y="4572000"/>
          <p14:tracePt t="26052" x="3959225" y="4572000"/>
          <p14:tracePt t="26060" x="3951288" y="4579938"/>
          <p14:tracePt t="26073" x="3941763" y="4589463"/>
          <p14:tracePt t="26080" x="3933825" y="4589463"/>
          <p14:tracePt t="26101" x="3925888" y="4597400"/>
          <p14:tracePt t="26115" x="3916363" y="4597400"/>
          <p14:tracePt t="26129" x="3916363" y="4605338"/>
          <p14:tracePt t="26143" x="3908425" y="4605338"/>
          <p14:tracePt t="26157" x="3900488" y="4614863"/>
          <p14:tracePt t="26172" x="3890963" y="4614863"/>
          <p14:tracePt t="26207" x="3883025" y="4614863"/>
          <p14:tracePt t="26220" x="3873500" y="4614863"/>
          <p14:tracePt t="31843" x="3857625" y="4614863"/>
          <p14:tracePt t="31849" x="3848100" y="4614863"/>
          <p14:tracePt t="31862" x="3840163" y="4614863"/>
          <p14:tracePt t="31869" x="3822700" y="4605338"/>
          <p14:tracePt t="31876" x="3814763" y="4605338"/>
          <p14:tracePt t="31883" x="3797300" y="4597400"/>
          <p14:tracePt t="31890" x="3789363" y="4597400"/>
          <p14:tracePt t="31897" x="3781425" y="4597400"/>
          <p14:tracePt t="31904" x="3771900" y="4589463"/>
          <p14:tracePt t="31911" x="3763963" y="4589463"/>
          <p14:tracePt t="31918" x="3756025" y="4579938"/>
          <p14:tracePt t="31924" x="3746500" y="4572000"/>
          <p14:tracePt t="31932" x="3738563" y="4564063"/>
          <p14:tracePt t="31946" x="3721100" y="4564063"/>
          <p14:tracePt t="31953" x="3713163" y="4554538"/>
          <p14:tracePt t="31960" x="3713163" y="4546600"/>
          <p14:tracePt t="31974" x="3703638" y="4538663"/>
          <p14:tracePt t="31981" x="3695700" y="4529138"/>
          <p14:tracePt t="31988" x="3695700" y="4521200"/>
          <p14:tracePt t="31995" x="3687763" y="4521200"/>
          <p14:tracePt t="32002" x="3678238" y="4513263"/>
          <p14:tracePt t="32009" x="3670300" y="4503738"/>
          <p14:tracePt t="32015" x="3670300" y="4495800"/>
          <p14:tracePt t="32024" x="3652838" y="4486275"/>
          <p14:tracePt t="32030" x="3644900" y="4478338"/>
          <p14:tracePt t="32037" x="3636963" y="4470400"/>
          <p14:tracePt t="32044" x="3636963" y="4460875"/>
          <p14:tracePt t="32051" x="3619500" y="4460875"/>
          <p14:tracePt t="32057" x="3611563" y="4445000"/>
          <p14:tracePt t="32066" x="3611563" y="4435475"/>
          <p14:tracePt t="32071" x="3594100" y="4435475"/>
          <p14:tracePt t="32082" x="3586163" y="4427538"/>
          <p14:tracePt t="32086" x="3586163" y="4419600"/>
          <p14:tracePt t="32093" x="3568700" y="4410075"/>
          <p14:tracePt t="32099" x="3551238" y="4402138"/>
          <p14:tracePt t="32107" x="3551238" y="4394200"/>
          <p14:tracePt t="32114" x="3533775" y="4384675"/>
          <p14:tracePt t="32121" x="3517900" y="4368800"/>
          <p14:tracePt t="32128" x="3492500" y="4351338"/>
          <p14:tracePt t="32134" x="3482975" y="4325938"/>
          <p14:tracePt t="32141" x="3457575" y="4308475"/>
          <p14:tracePt t="32149" x="3432175" y="4283075"/>
          <p14:tracePt t="32155" x="3414713" y="4265613"/>
          <p14:tracePt t="32162" x="3398838" y="4249738"/>
          <p14:tracePt t="32169" x="3381375" y="4224338"/>
          <p14:tracePt t="32176" x="3373438" y="4206875"/>
          <p14:tracePt t="32183" x="3363913" y="4189413"/>
          <p14:tracePt t="32191" x="3355975" y="4181475"/>
          <p14:tracePt t="32197" x="3348038" y="4164013"/>
          <p14:tracePt t="32205" x="3338513" y="4156075"/>
          <p14:tracePt t="32218" x="3338513" y="4138613"/>
          <p14:tracePt t="32225" x="3330575" y="4130675"/>
          <p14:tracePt t="32240" x="3330575" y="4121150"/>
          <p14:tracePt t="32246" x="3322638" y="4113213"/>
          <p14:tracePt t="32260" x="3322638" y="4105275"/>
          <p14:tracePt t="32268" x="3322638" y="4087813"/>
          <p14:tracePt t="32274" x="3348038" y="4070350"/>
          <p14:tracePt t="32282" x="3389313" y="4037013"/>
          <p14:tracePt t="32288" x="3467100" y="3986213"/>
          <p14:tracePt t="32295" x="3576638" y="3908425"/>
          <p14:tracePt t="32302" x="3713163" y="3824288"/>
          <p14:tracePt t="32309" x="3848100" y="3748088"/>
          <p14:tracePt t="32316" x="3984625" y="3671888"/>
          <p14:tracePt t="32324" x="4121150" y="3611563"/>
          <p14:tracePt t="32330" x="4240213" y="3568700"/>
          <p14:tracePt t="32337" x="4341813" y="3517900"/>
          <p14:tracePt t="32344" x="4460875" y="3484563"/>
          <p14:tracePt t="32351" x="4587875" y="3459163"/>
          <p14:tracePt t="32358" x="4699000" y="3441700"/>
          <p14:tracePt t="32366" x="4783138" y="3441700"/>
          <p14:tracePt t="32372" x="4868863" y="3441700"/>
          <p14:tracePt t="32379" x="4927600" y="3441700"/>
          <p14:tracePt t="32386" x="4987925" y="3441700"/>
          <p14:tracePt t="32393" x="5046663" y="3449638"/>
          <p14:tracePt t="32400" x="5106988" y="3467100"/>
          <p14:tracePt t="32407" x="5173663" y="3492500"/>
          <p14:tracePt t="32415" x="5233988" y="3509963"/>
          <p14:tracePt t="32421" x="5276850" y="3527425"/>
          <p14:tracePt t="32428" x="5343525" y="3560763"/>
          <p14:tracePt t="32435" x="5378450" y="3578225"/>
          <p14:tracePt t="32442" x="5429250" y="3611563"/>
          <p14:tracePt t="32449" x="5462588" y="3629025"/>
          <p14:tracePt t="32457" x="5497513" y="3646488"/>
          <p14:tracePt t="32463" x="5522913" y="3662363"/>
          <p14:tracePt t="32470" x="5556250" y="3679825"/>
          <p14:tracePt t="32477" x="5591175" y="3697288"/>
          <p14:tracePt t="32484" x="5624513" y="3713163"/>
          <p14:tracePt t="32491" x="5649913" y="3730625"/>
          <p14:tracePt t="32499" x="5675313" y="3738563"/>
          <p14:tracePt t="32505" x="5692775" y="3756025"/>
          <p14:tracePt t="32512" x="5708650" y="3756025"/>
          <p14:tracePt t="32519" x="5726113" y="3773488"/>
          <p14:tracePt t="32526" x="5735638" y="3781425"/>
          <p14:tracePt t="32533" x="5743575" y="3790950"/>
          <p14:tracePt t="32541" x="5751513" y="3798888"/>
          <p14:tracePt t="32547" x="5768975" y="3816350"/>
          <p14:tracePt t="32554" x="5776913" y="3832225"/>
          <p14:tracePt t="32561" x="5786438" y="3857625"/>
          <p14:tracePt t="32568" x="5794375" y="3875088"/>
          <p14:tracePt t="32575" x="5794375" y="3917950"/>
          <p14:tracePt t="32582" x="5802313" y="3951288"/>
          <p14:tracePt t="32589" x="5802313" y="4011613"/>
          <p14:tracePt t="32596" x="5802313" y="4070350"/>
          <p14:tracePt t="32603" x="5802313" y="4138613"/>
          <p14:tracePt t="32610" x="5794375" y="4214813"/>
          <p14:tracePt t="32617" x="5768975" y="4291013"/>
          <p14:tracePt t="32624" x="5761038" y="4359275"/>
          <p14:tracePt t="32632" x="5743575" y="4435475"/>
          <p14:tracePt t="32638" x="5708650" y="4503738"/>
          <p14:tracePt t="32645" x="5683250" y="4546600"/>
          <p14:tracePt t="32652" x="5657850" y="4597400"/>
          <p14:tracePt t="32659" x="5641975" y="4622800"/>
          <p14:tracePt t="32666" x="5624513" y="4657725"/>
          <p14:tracePt t="32674" x="5616575" y="4683125"/>
          <p14:tracePt t="32680" x="5581650" y="4716463"/>
          <p14:tracePt t="32687" x="5565775" y="4741863"/>
          <p14:tracePt t="32694" x="5548313" y="4759325"/>
          <p14:tracePt t="32701" x="5522913" y="4802188"/>
          <p14:tracePt t="32708" x="5487988" y="4835525"/>
          <p14:tracePt t="32715" x="5462588" y="4860925"/>
          <p14:tracePt t="32722" x="5429250" y="4886325"/>
          <p14:tracePt t="32729" x="5403850" y="4911725"/>
          <p14:tracePt t="32736" x="5386388" y="4929188"/>
          <p14:tracePt t="32743" x="5368925" y="4954588"/>
          <p14:tracePt t="32750" x="5343525" y="4962525"/>
          <p14:tracePt t="32757" x="5318125" y="4972050"/>
          <p14:tracePt t="32764" x="5292725" y="4979988"/>
          <p14:tracePt t="32771" x="5267325" y="4997450"/>
          <p14:tracePt t="32778" x="5249863" y="5005388"/>
          <p14:tracePt t="32785" x="5224463" y="5013325"/>
          <p14:tracePt t="32792" x="5199063" y="5013325"/>
          <p14:tracePt t="32799" x="5191125" y="5022850"/>
          <p14:tracePt t="32806" x="5165725" y="5022850"/>
          <p14:tracePt t="32813" x="5148263" y="5022850"/>
          <p14:tracePt t="32820" x="5132388" y="5022850"/>
          <p14:tracePt t="32827" x="5106988" y="5022850"/>
          <p14:tracePt t="32834" x="5080000" y="5022850"/>
          <p14:tracePt t="32840" x="5054600" y="5013325"/>
          <p14:tracePt t="32849" x="5038725" y="5005388"/>
          <p14:tracePt t="32855" x="5013325" y="5005388"/>
          <p14:tracePt t="32862" x="4987925" y="4997450"/>
          <p14:tracePt t="32869" x="4953000" y="4987925"/>
          <p14:tracePt t="32876" x="4935538" y="4979988"/>
          <p14:tracePt t="32882" x="4902200" y="4972050"/>
          <p14:tracePt t="32890" x="4868863" y="4954588"/>
          <p14:tracePt t="32896" x="4833938" y="4946650"/>
          <p14:tracePt t="32904" x="4808538" y="4937125"/>
          <p14:tracePt t="32911" x="4783138" y="4929188"/>
          <p14:tracePt t="32917" x="4765675" y="4919663"/>
          <p14:tracePt t="32924" x="4749800" y="4911725"/>
          <p14:tracePt t="32932" x="4724400" y="4903788"/>
          <p14:tracePt t="32938" x="4714875" y="4894263"/>
          <p14:tracePt t="32946" x="4706938" y="4886325"/>
          <p14:tracePt t="32953" x="4699000" y="4886325"/>
          <p14:tracePt t="32959" x="4689475" y="4878388"/>
          <p14:tracePt t="32966" x="4681538" y="4868863"/>
          <p14:tracePt t="32974" x="4681538" y="4860925"/>
          <p14:tracePt t="32980" x="4673600" y="4860925"/>
          <p14:tracePt t="32987" x="4664075" y="4860925"/>
          <p14:tracePt t="33009" x="4664075" y="4852988"/>
          <p14:tracePt t="33022" x="4656138" y="4843463"/>
          <p14:tracePt t="33036" x="4646613" y="4843463"/>
          <p14:tracePt t="36598" x="4673600" y="4843463"/>
          <p14:tracePt t="36603" x="4714875" y="4843463"/>
          <p14:tracePt t="36609" x="4757738" y="4852988"/>
          <p14:tracePt t="36616" x="4800600" y="4852988"/>
          <p14:tracePt t="36623" x="4851400" y="4860925"/>
          <p14:tracePt t="36630" x="4894263" y="4860925"/>
          <p14:tracePt t="36637" x="4935538" y="4868863"/>
          <p14:tracePt t="36645" x="4987925" y="4868863"/>
          <p14:tracePt t="36651" x="5038725" y="4868863"/>
          <p14:tracePt t="36659" x="5097463" y="4878388"/>
          <p14:tracePt t="36665" x="5157788" y="4878388"/>
          <p14:tracePt t="36672" x="5216525" y="4878388"/>
          <p14:tracePt t="36679" x="5276850" y="4878388"/>
          <p14:tracePt t="36687" x="5318125" y="4878388"/>
          <p14:tracePt t="36693" x="5360988" y="4878388"/>
          <p14:tracePt t="36700" x="5394325" y="4878388"/>
          <p14:tracePt t="36707" x="5429250" y="4878388"/>
          <p14:tracePt t="36714" x="5454650" y="4886325"/>
          <p14:tracePt t="36721" x="5487988" y="4886325"/>
          <p14:tracePt t="36729" x="5522913" y="4886325"/>
          <p14:tracePt t="36735" x="5556250" y="4894263"/>
          <p14:tracePt t="36742" x="5581650" y="4894263"/>
          <p14:tracePt t="36749" x="5616575" y="4894263"/>
          <p14:tracePt t="36756" x="5657850" y="4894263"/>
          <p14:tracePt t="36763" x="5692775" y="4894263"/>
          <p14:tracePt t="36770" x="5726113" y="4894263"/>
          <p14:tracePt t="36778" x="5743575" y="4894263"/>
          <p14:tracePt t="36784" x="5768975" y="4894263"/>
          <p14:tracePt t="36791" x="5794375" y="4894263"/>
          <p14:tracePt t="36798" x="5811838" y="4903788"/>
          <p14:tracePt t="36805" x="5837238" y="4903788"/>
          <p14:tracePt t="36813" x="5862638" y="4911725"/>
          <p14:tracePt t="36820" x="5880100" y="4911725"/>
          <p14:tracePt t="36826" x="5905500" y="4919663"/>
          <p14:tracePt t="36833" x="5930900" y="4919663"/>
          <p14:tracePt t="36840" x="5956300" y="4919663"/>
          <p14:tracePt t="36847" x="5972175" y="4919663"/>
          <p14:tracePt t="36854" x="5997575" y="4919663"/>
          <p14:tracePt t="36862" x="6024563" y="4929188"/>
          <p14:tracePt t="36868" x="6032500" y="4929188"/>
          <p14:tracePt t="36875" x="6065838" y="4937125"/>
          <p14:tracePt t="36882" x="6091238" y="4937125"/>
          <p14:tracePt t="36889" x="6116638" y="4946650"/>
          <p14:tracePt t="36896" x="6134100" y="4946650"/>
          <p14:tracePt t="36903" x="6159500" y="4946650"/>
          <p14:tracePt t="36910" x="6176963" y="4954588"/>
          <p14:tracePt t="36917" x="6194425" y="4954588"/>
          <p14:tracePt t="36924" x="6210300" y="4962525"/>
          <p14:tracePt t="36931" x="6235700" y="4962525"/>
          <p14:tracePt t="36938" x="6253163" y="4972050"/>
          <p14:tracePt t="36945" x="6270625" y="4972050"/>
          <p14:tracePt t="36952" x="6286500" y="4979988"/>
          <p14:tracePt t="36959" x="6303963" y="4979988"/>
          <p14:tracePt t="36966" x="6321425" y="4979988"/>
          <p14:tracePt t="36973" x="6338888" y="4979988"/>
          <p14:tracePt t="36980" x="6346825" y="4987925"/>
          <p14:tracePt t="36987" x="6372225" y="4987925"/>
          <p14:tracePt t="36994" x="6389688" y="4987925"/>
          <p14:tracePt t="37001" x="6397625" y="4987925"/>
          <p14:tracePt t="37008" x="6415088" y="4987925"/>
          <p14:tracePt t="37015" x="6423025" y="4987925"/>
          <p14:tracePt t="37022" x="6440488" y="4987925"/>
          <p14:tracePt t="37029" x="6448425" y="4987925"/>
          <p14:tracePt t="37037" x="6456363" y="4987925"/>
          <p14:tracePt t="37043" x="6473825" y="4987925"/>
          <p14:tracePt t="37057" x="6483350" y="4987925"/>
          <p14:tracePt t="37064" x="6499225" y="4987925"/>
          <p14:tracePt t="37085" x="6508750" y="4987925"/>
          <p14:tracePt t="37092" x="6516688" y="4987925"/>
          <p14:tracePt t="37106" x="6524625" y="4987925"/>
          <p14:tracePt t="37134" x="6524625" y="4997450"/>
          <p14:tracePt t="37953" x="6559550" y="4997450"/>
          <p14:tracePt t="37960" x="6661150" y="4987925"/>
          <p14:tracePt t="37966" x="6754813" y="4962525"/>
          <p14:tracePt t="37973" x="6823075" y="4962525"/>
          <p14:tracePt t="37980" x="6899275" y="4954588"/>
          <p14:tracePt t="37987" x="6958013" y="4946650"/>
          <p14:tracePt t="37994" x="7026275" y="4937125"/>
          <p14:tracePt t="38001" x="7112000" y="4919663"/>
          <p14:tracePt t="38007" x="7188200" y="4911725"/>
          <p14:tracePt t="38015" x="7272338" y="4903788"/>
          <p14:tracePt t="38022" x="7348538" y="4903788"/>
          <p14:tracePt t="38028" x="7408863" y="4894263"/>
          <p14:tracePt t="38036" x="7442200" y="4886325"/>
          <p14:tracePt t="38043" x="7485063" y="4886325"/>
          <p14:tracePt t="38050" x="7502525" y="4878388"/>
          <p14:tracePt t="38057" x="7535863" y="4878388"/>
          <p14:tracePt t="38063" x="7561263" y="4868863"/>
          <p14:tracePt t="38071" x="7586663" y="4868863"/>
          <p14:tracePt t="38077" x="7612063" y="4868863"/>
          <p14:tracePt t="38093" x="7646988" y="4868863"/>
          <p14:tracePt t="38093" x="7680325" y="4868863"/>
          <p14:tracePt t="38098" x="7715250" y="4868863"/>
          <p14:tracePt t="38105" x="7740650" y="4868863"/>
          <p14:tracePt t="38112" x="7766050" y="4868863"/>
          <p14:tracePt t="38119" x="7799388" y="4868863"/>
          <p14:tracePt t="38126" x="7824788" y="4868863"/>
          <p14:tracePt t="38134" x="7842250" y="4868863"/>
          <p14:tracePt t="38140" x="7867650" y="4868863"/>
          <p14:tracePt t="38147" x="7875588" y="4868863"/>
          <p14:tracePt t="38154" x="7893050" y="4868863"/>
          <p14:tracePt t="38161" x="7910513" y="4868863"/>
          <p14:tracePt t="38176" x="7918450" y="4868863"/>
          <p14:tracePt t="38182" x="7926388" y="4868863"/>
          <p14:tracePt t="38196" x="7935913" y="4868863"/>
          <p14:tracePt t="38203" x="7943850" y="4868863"/>
          <p14:tracePt t="38225" x="7951788" y="4868863"/>
          <p14:tracePt t="38239" x="7961313" y="4868863"/>
          <p14:tracePt t="38532" x="7951788" y="4868863"/>
          <p14:tracePt t="38582" x="7943850" y="4868863"/>
          <p14:tracePt t="38589" x="7935913" y="4868863"/>
          <p14:tracePt t="38602" x="7918450" y="4868863"/>
          <p14:tracePt t="38609" x="7910513" y="4868863"/>
          <p14:tracePt t="38616" x="7900988" y="4878388"/>
          <p14:tracePt t="38623" x="7875588" y="4878388"/>
          <p14:tracePt t="38631" x="7850188" y="4886325"/>
          <p14:tracePt t="38637" x="7832725" y="4894263"/>
          <p14:tracePt t="38644" x="7799388" y="4903788"/>
          <p14:tracePt t="38651" x="7773988" y="4903788"/>
          <p14:tracePt t="38658" x="7748588" y="4911725"/>
          <p14:tracePt t="38665" x="7723188" y="4911725"/>
          <p14:tracePt t="38672" x="7697788" y="4919663"/>
          <p14:tracePt t="38679" x="7672388" y="4919663"/>
          <p14:tracePt t="38686" x="7646988" y="4929188"/>
          <p14:tracePt t="38693" x="7629525" y="4929188"/>
          <p14:tracePt t="38700" x="7612063" y="4929188"/>
          <p14:tracePt t="38707" x="7586663" y="4929188"/>
          <p14:tracePt t="38714" x="7570788" y="4929188"/>
          <p14:tracePt t="38721" x="7535863" y="4937125"/>
          <p14:tracePt t="38728" x="7510463" y="4937125"/>
          <p14:tracePt t="38735" x="7477125" y="4946650"/>
          <p14:tracePt t="38742" x="7451725" y="4954588"/>
          <p14:tracePt t="38749" x="7416800" y="4962525"/>
          <p14:tracePt t="38756" x="7383463" y="4962525"/>
          <p14:tracePt t="38763" x="7340600" y="4962525"/>
          <p14:tracePt t="38770" x="7315200" y="4979988"/>
          <p14:tracePt t="38777" x="7281863" y="4987925"/>
          <p14:tracePt t="38784" x="7239000" y="4997450"/>
          <p14:tracePt t="38791" x="7204075" y="5013325"/>
          <p14:tracePt t="38797" x="7170738" y="5022850"/>
          <p14:tracePt t="38806" x="7137400" y="5038725"/>
          <p14:tracePt t="38812" x="7102475" y="5048250"/>
          <p14:tracePt t="38819" x="7069138" y="5056188"/>
          <p14:tracePt t="38825" x="7043738" y="5064125"/>
          <p14:tracePt t="38833" x="7026275" y="5073650"/>
          <p14:tracePt t="38840" x="6992938" y="5081588"/>
          <p14:tracePt t="38848" x="6967538" y="5081588"/>
          <p14:tracePt t="38854" x="6932613" y="5091113"/>
          <p14:tracePt t="38861" x="6899275" y="5099050"/>
          <p14:tracePt t="38868" x="6873875" y="5106988"/>
          <p14:tracePt t="38875" x="6838950" y="5116513"/>
          <p14:tracePt t="38881" x="6805613" y="5116513"/>
          <p14:tracePt t="38889" x="6780213" y="5116513"/>
          <p14:tracePt t="38895" x="6762750" y="5124450"/>
          <p14:tracePt t="38902" x="6737350" y="5124450"/>
          <p14:tracePt t="38909" x="6719888" y="5124450"/>
          <p14:tracePt t="38916" x="6704013" y="5124450"/>
          <p14:tracePt t="38923" x="6678613" y="5124450"/>
          <p14:tracePt t="38931" x="6643688" y="5124450"/>
          <p14:tracePt t="38937" x="6610350" y="5124450"/>
          <p14:tracePt t="38944" x="6584950" y="5124450"/>
          <p14:tracePt t="38951" x="6542088" y="5132388"/>
          <p14:tracePt t="38959" x="6465888" y="5132388"/>
          <p14:tracePt t="38965" x="6405563" y="5141913"/>
          <p14:tracePt t="38973" x="6338888" y="5149850"/>
          <p14:tracePt t="38980" x="6286500" y="5149850"/>
          <p14:tracePt t="38986" x="6245225" y="5149850"/>
          <p14:tracePt t="38993" x="6202363" y="5149850"/>
          <p14:tracePt t="39000" x="6142038" y="5149850"/>
          <p14:tracePt t="39007" x="6100763" y="5149850"/>
          <p14:tracePt t="39014" x="6057900" y="5157788"/>
          <p14:tracePt t="39023" x="5997575" y="5157788"/>
          <p14:tracePt t="39028" x="5938838" y="5167313"/>
          <p14:tracePt t="39035" x="5895975" y="5167313"/>
          <p14:tracePt t="39042" x="5845175" y="5183188"/>
          <p14:tracePt t="39049" x="5819775" y="5183188"/>
          <p14:tracePt t="39056" x="5786438" y="5183188"/>
          <p14:tracePt t="39065" x="5751513" y="5183188"/>
          <p14:tracePt t="39073" x="5708650" y="5183188"/>
          <p14:tracePt t="39077" x="5675313" y="5183188"/>
          <p14:tracePt t="39084" x="5649913" y="5183188"/>
          <p14:tracePt t="39091" x="5607050" y="5183188"/>
          <p14:tracePt t="39098" x="5556250" y="5183188"/>
          <p14:tracePt t="39106" x="5513388" y="5167313"/>
          <p14:tracePt t="39112" x="5472113" y="5167313"/>
          <p14:tracePt t="39120" x="5411788" y="5157788"/>
          <p14:tracePt t="39126" x="5378450" y="5149850"/>
          <p14:tracePt t="39133" x="5327650" y="5141913"/>
          <p14:tracePt t="39140" x="5284788" y="5132388"/>
          <p14:tracePt t="39148" x="5224463" y="5124450"/>
          <p14:tracePt t="39154" x="5148263" y="5099050"/>
          <p14:tracePt t="39161" x="5046663" y="5081588"/>
          <p14:tracePt t="39168" x="4935538" y="5056188"/>
          <p14:tracePt t="39175" x="4808538" y="5022850"/>
          <p14:tracePt t="39182" x="4673600" y="4972050"/>
          <p14:tracePt t="39189" x="4468813" y="4919663"/>
          <p14:tracePt t="39196" x="4205288" y="4852988"/>
          <p14:tracePt t="39203" x="3976688" y="4775200"/>
          <p14:tracePt t="39210" x="3822700" y="4724400"/>
          <p14:tracePt t="39217" x="3670300" y="4657725"/>
          <p14:tracePt t="39224" x="3533775" y="4597400"/>
          <p14:tracePt t="39231" x="3398838" y="4529138"/>
          <p14:tracePt t="39239" x="3297238" y="4470400"/>
          <p14:tracePt t="39245" x="3219450" y="4427538"/>
          <p14:tracePt t="39252" x="3152775" y="4384675"/>
          <p14:tracePt t="39259" x="3100388" y="4351338"/>
          <p14:tracePt t="39266" x="3067050" y="4333875"/>
          <p14:tracePt t="39273" x="3041650" y="4325938"/>
          <p14:tracePt t="39281" x="2990850" y="4308475"/>
          <p14:tracePt t="39287" x="2955925" y="4300538"/>
          <p14:tracePt t="39294" x="2897188" y="4283075"/>
          <p14:tracePt t="39301" x="2846388" y="4265613"/>
          <p14:tracePt t="39308" x="2803525" y="4257675"/>
          <p14:tracePt t="39315" x="2744788" y="4240213"/>
          <p14:tracePt t="39323" x="2693988" y="4232275"/>
          <p14:tracePt t="39329" x="2633663" y="4224338"/>
          <p14:tracePt t="39336" x="2574925" y="4197350"/>
          <p14:tracePt t="39343" x="2514600" y="4189413"/>
          <p14:tracePt t="39350" x="2455863" y="4181475"/>
          <p14:tracePt t="39357" x="2395538" y="4171950"/>
          <p14:tracePt t="39364" x="2352675" y="4164013"/>
          <p14:tracePt t="39371" x="2301875" y="4156075"/>
          <p14:tracePt t="39378" x="2268538" y="4156075"/>
          <p14:tracePt t="39385" x="2243138" y="4156075"/>
          <p14:tracePt t="39392" x="2217738" y="4146550"/>
          <p14:tracePt t="39399" x="2192338" y="4146550"/>
          <p14:tracePt t="39406" x="2174875" y="4146550"/>
          <p14:tracePt t="39414" x="2157413" y="4146550"/>
          <p14:tracePt t="39420" x="2141538" y="4146550"/>
          <p14:tracePt t="39427" x="2132013" y="4146550"/>
          <p14:tracePt t="39434" x="2124075" y="4146550"/>
          <p14:tracePt t="39441" x="2116138" y="4146550"/>
          <p14:tracePt t="39456" x="2106613" y="4146550"/>
          <p14:tracePt t="39462" x="2098675" y="4146550"/>
          <p14:tracePt t="39469" x="2090738" y="4156075"/>
          <p14:tracePt t="39476" x="2090738" y="4164013"/>
          <p14:tracePt t="39483" x="2073275" y="4189413"/>
          <p14:tracePt t="39490" x="2055813" y="4232275"/>
          <p14:tracePt t="39497" x="2030413" y="4300538"/>
          <p14:tracePt t="39504" x="2012950" y="4359275"/>
          <p14:tracePt t="39511" x="1997075" y="4410075"/>
          <p14:tracePt t="39518" x="1971675" y="4452938"/>
          <p14:tracePt t="39525" x="1954213" y="4486275"/>
          <p14:tracePt t="39532" x="1946275" y="4513263"/>
          <p14:tracePt t="39539" x="1946275" y="4529138"/>
          <p14:tracePt t="39545" x="1936750" y="4554538"/>
          <p14:tracePt t="39553" x="1928813" y="4554538"/>
          <p14:tracePt t="39560" x="1920875" y="4572000"/>
          <p14:tracePt t="39567" x="1920875" y="4579938"/>
          <p14:tracePt t="39574" x="1911350" y="4589463"/>
          <p14:tracePt t="39581" x="1911350" y="4597400"/>
          <p14:tracePt t="39588" x="1911350" y="4605338"/>
          <p14:tracePt t="39595" x="1911350" y="4614863"/>
          <p14:tracePt t="39602" x="1903413" y="4622800"/>
          <p14:tracePt t="39609" x="1903413" y="4630738"/>
          <p14:tracePt t="39616" x="1903413" y="4640263"/>
          <p14:tracePt t="39622" x="1903413" y="4657725"/>
          <p14:tracePt t="39631" x="1903413" y="4665663"/>
          <p14:tracePt t="39636" x="1903413" y="4673600"/>
          <p14:tracePt t="39643" x="1903413" y="4691063"/>
          <p14:tracePt t="39650" x="1903413" y="4708525"/>
          <p14:tracePt t="39658" x="1903413" y="4724400"/>
          <p14:tracePt t="39664" x="1903413" y="4733925"/>
          <p14:tracePt t="39673" x="1903413" y="4741863"/>
          <p14:tracePt t="39678" x="1903413" y="4749800"/>
          <p14:tracePt t="39685" x="1903413" y="4759325"/>
          <p14:tracePt t="39692" x="1903413" y="4767263"/>
          <p14:tracePt t="39707" x="1903413" y="4775200"/>
          <p14:tracePt t="39714" x="1903413" y="4784725"/>
          <p14:tracePt t="39720" x="1903413" y="4792663"/>
          <p14:tracePt t="39734" x="1903413" y="4802188"/>
          <p14:tracePt t="39741" x="1911350" y="4810125"/>
          <p14:tracePt t="39756" x="1920875" y="4810125"/>
          <p14:tracePt t="39762" x="1920875" y="4818063"/>
          <p14:tracePt t="39769" x="1920875" y="4827588"/>
          <p14:tracePt t="39776" x="1928813" y="4835525"/>
          <p14:tracePt t="39790" x="1936750" y="4852988"/>
          <p14:tracePt t="39797" x="1954213" y="4860925"/>
          <p14:tracePt t="39811" x="1971675" y="4878388"/>
          <p14:tracePt t="39818" x="1987550" y="4886325"/>
          <p14:tracePt t="39825" x="1997075" y="4894263"/>
          <p14:tracePt t="39832" x="2005013" y="4903788"/>
          <p14:tracePt t="39839" x="2022475" y="4911725"/>
          <p14:tracePt t="39847" x="2030413" y="4919663"/>
          <p14:tracePt t="39853" x="2038350" y="4929188"/>
          <p14:tracePt t="39860" x="2047875" y="4937125"/>
          <p14:tracePt t="39867" x="2055813" y="4937125"/>
          <p14:tracePt t="39881" x="2065338" y="4937125"/>
          <p14:tracePt t="39889" x="2073275" y="4937125"/>
          <p14:tracePt t="39895" x="2081213" y="4946650"/>
          <p14:tracePt t="39909" x="2090738" y="4954588"/>
          <p14:tracePt t="39923" x="2098675" y="4954588"/>
          <p14:tracePt t="39937" x="2116138" y="4954588"/>
          <p14:tracePt t="39945" x="2124075" y="4962525"/>
          <p14:tracePt t="39958" x="2141538" y="4962525"/>
          <p14:tracePt t="39965" x="2149475" y="4962525"/>
          <p14:tracePt t="39979" x="2166938" y="4962525"/>
          <p14:tracePt t="39993" x="2174875" y="4962525"/>
          <p14:tracePt t="40000" x="2182813" y="4962525"/>
          <p14:tracePt t="40007" x="2192338" y="4962525"/>
          <p14:tracePt t="40022" x="2200275" y="4972050"/>
          <p14:tracePt t="40035" x="2208213" y="4972050"/>
          <p14:tracePt t="40049" x="2217738" y="4972050"/>
          <p14:tracePt t="40056" x="2225675" y="4972050"/>
          <p14:tracePt t="40064" x="2235200" y="4972050"/>
          <p14:tracePt t="40077" x="2243138" y="4972050"/>
          <p14:tracePt t="40091" x="2260600" y="4972050"/>
          <p14:tracePt t="40105" x="2268538" y="4972050"/>
          <p14:tracePt t="40112" x="2276475" y="4972050"/>
          <p14:tracePt t="40119" x="2286000" y="4972050"/>
          <p14:tracePt t="40126" x="2293938" y="4972050"/>
          <p14:tracePt t="40133" x="2301875" y="4972050"/>
          <p14:tracePt t="40140" x="2301875" y="4979988"/>
          <p14:tracePt t="40148" x="2311400" y="4979988"/>
          <p14:tracePt t="40154" x="2319338" y="4979988"/>
          <p14:tracePt t="40168" x="2327275" y="4979988"/>
          <p14:tracePt t="40175" x="2336800" y="4979988"/>
          <p14:tracePt t="40182" x="2344738" y="4979988"/>
          <p14:tracePt t="40217" x="2352675" y="4979988"/>
          <p14:tracePt t="40231" x="2362200" y="4979988"/>
          <p14:tracePt t="40561" x="2370138" y="4979988"/>
          <p14:tracePt t="40582" x="2379663" y="4979988"/>
          <p14:tracePt t="40595" x="2387600" y="4979988"/>
          <p14:tracePt t="40616" x="2395538" y="4979988"/>
          <p14:tracePt t="40623" x="2405063" y="4979988"/>
          <p14:tracePt t="40637" x="2413000" y="4979988"/>
          <p14:tracePt t="40643" x="2413000" y="4972050"/>
          <p14:tracePt t="40650" x="2420938" y="4972050"/>
          <p14:tracePt t="40657" x="2430463" y="4972050"/>
          <p14:tracePt t="40664" x="2430463" y="4962525"/>
          <p14:tracePt t="40671" x="2438400" y="4962525"/>
          <p14:tracePt t="40678" x="2446338" y="4962525"/>
          <p14:tracePt t="40699" x="2455863" y="4962525"/>
          <p14:tracePt t="40706" x="2463800" y="4962525"/>
          <p14:tracePt t="40720" x="2471738" y="4962525"/>
          <p14:tracePt t="40734" x="2481263" y="4962525"/>
          <p14:tracePt t="40748" x="2489200" y="4962525"/>
          <p14:tracePt t="40785" x="2497138" y="4962525"/>
          <p14:tracePt t="40797" x="2506663" y="4962525"/>
          <p14:tracePt t="40862" x="2514600" y="4962525"/>
          <p14:tracePt t="40981" x="2524125" y="4962525"/>
          <p14:tracePt t="41290" x="2532063" y="4954588"/>
          <p14:tracePt t="41294" x="2549525" y="4954588"/>
          <p14:tracePt t="41301" x="2565400" y="4946650"/>
          <p14:tracePt t="41308" x="2574925" y="4946650"/>
          <p14:tracePt t="41315" x="2600325" y="4937125"/>
          <p14:tracePt t="41321" x="2625725" y="4929188"/>
          <p14:tracePt t="41329" x="2659063" y="4919663"/>
          <p14:tracePt t="41335" x="2693988" y="4911725"/>
          <p14:tracePt t="41343" x="2719388" y="4911725"/>
          <p14:tracePt t="41350" x="2744788" y="4903788"/>
          <p14:tracePt t="41357" x="2778125" y="4894263"/>
          <p14:tracePt t="41364" x="2811463" y="4894263"/>
          <p14:tracePt t="41371" x="2828925" y="4886325"/>
          <p14:tracePt t="41377" x="2854325" y="4878388"/>
          <p14:tracePt t="41385" x="2879725" y="4868863"/>
          <p14:tracePt t="41391" x="2905125" y="4868863"/>
          <p14:tracePt t="41398" x="2914650" y="4860925"/>
          <p14:tracePt t="41405" x="2930525" y="4860925"/>
          <p14:tracePt t="41413" x="2947988" y="4852988"/>
          <p14:tracePt t="41419" x="2955925" y="4852988"/>
          <p14:tracePt t="41426" x="2965450" y="4852988"/>
          <p14:tracePt t="41433" x="2973388" y="4843463"/>
          <p14:tracePt t="41440" x="2982913" y="4843463"/>
          <p14:tracePt t="41448" x="2990850" y="4843463"/>
          <p14:tracePt t="41455" x="2998788" y="4843463"/>
          <p14:tracePt t="41461" x="3008313" y="4843463"/>
          <p14:tracePt t="41476" x="3016250" y="4843463"/>
          <p14:tracePt t="41489" x="3024188" y="4843463"/>
          <p14:tracePt t="41496" x="3033713" y="4843463"/>
          <p14:tracePt t="41505" x="3041650" y="4843463"/>
          <p14:tracePt t="41524" x="3049588" y="4843463"/>
          <p14:tracePt t="41531" x="3059113" y="4843463"/>
          <p14:tracePt t="41545" x="3067050" y="4843463"/>
          <p14:tracePt t="41552" x="3074988" y="4843463"/>
          <p14:tracePt t="41559" x="3084513" y="4843463"/>
          <p14:tracePt t="41573" x="3092450" y="4843463"/>
          <p14:tracePt t="41580" x="3100388" y="4843463"/>
          <p14:tracePt t="41594" x="3109913" y="4843463"/>
          <p14:tracePt t="41601" x="3127375" y="4843463"/>
          <p14:tracePt t="41615" x="3135313" y="4843463"/>
          <p14:tracePt t="41622" x="3143250" y="4843463"/>
          <p14:tracePt t="41630" x="3152775" y="4843463"/>
          <p14:tracePt t="41636" x="3160713" y="4843463"/>
          <p14:tracePt t="41643" x="3168650" y="4843463"/>
          <p14:tracePt t="41650" x="3178175" y="4843463"/>
          <p14:tracePt t="41657" x="3186113" y="4843463"/>
          <p14:tracePt t="41664" x="3194050" y="4843463"/>
          <p14:tracePt t="41671" x="3203575" y="4843463"/>
          <p14:tracePt t="41685" x="3211513" y="4843463"/>
          <p14:tracePt t="41692" x="3219450" y="4843463"/>
          <p14:tracePt t="41706" x="3228975" y="4843463"/>
          <p14:tracePt t="41721" x="3236913" y="4843463"/>
          <p14:tracePt t="41756" x="3244850" y="4843463"/>
          <p14:tracePt t="42197" x="3236913" y="4843463"/>
          <p14:tracePt t="42246" x="3228975" y="4843463"/>
          <p14:tracePt t="42301" x="3228975" y="4852988"/>
          <p14:tracePt t="42336" x="3219450" y="4852988"/>
          <p14:tracePt t="42350" x="3219450" y="4860925"/>
          <p14:tracePt t="42363" x="3219450" y="4868863"/>
          <p14:tracePt t="42385" x="3219450" y="4878388"/>
          <p14:tracePt t="42504" x="3211513" y="4878388"/>
          <p14:tracePt t="42680" x="3211513" y="4886325"/>
          <p14:tracePt t="42706" x="3211513" y="4894263"/>
          <p14:tracePt t="42832" x="3211513" y="4903788"/>
          <p14:tracePt t="42918" x="3211513" y="4911725"/>
          <p14:tracePt t="43078" x="3219450" y="4911725"/>
          <p14:tracePt t="43149" x="3219450" y="4919663"/>
          <p14:tracePt t="45699" x="3228975" y="4919663"/>
          <p14:tracePt t="45712" x="3236913" y="4919663"/>
          <p14:tracePt t="45726" x="3236913" y="4911725"/>
          <p14:tracePt t="45748" x="3244850" y="4903788"/>
          <p14:tracePt t="45755" x="3254375" y="4903788"/>
          <p14:tracePt t="45761" x="3262313" y="4903788"/>
          <p14:tracePt t="45783" x="3279775" y="4894263"/>
          <p14:tracePt t="45789" x="3287713" y="4894263"/>
          <p14:tracePt t="45797" x="3287713" y="4886325"/>
          <p14:tracePt t="45803" x="3305175" y="4886325"/>
          <p14:tracePt t="45810" x="3313113" y="4886325"/>
          <p14:tracePt t="45824" x="3322638" y="4886325"/>
          <p14:tracePt t="45831" x="3330575" y="4886325"/>
          <p14:tracePt t="45839" x="3338513" y="4878388"/>
          <p14:tracePt t="45845" x="3348038" y="4878388"/>
          <p14:tracePt t="45852" x="3355975" y="4878388"/>
          <p14:tracePt t="45859" x="3363913" y="4868863"/>
          <p14:tracePt t="45866" x="3373438" y="4868863"/>
          <p14:tracePt t="45873" x="3381375" y="4868863"/>
          <p14:tracePt t="45881" x="3381375" y="4860925"/>
          <p14:tracePt t="45887" x="3389313" y="4860925"/>
          <p14:tracePt t="45894" x="3398838" y="4860925"/>
          <p14:tracePt t="45915" x="3406775" y="4860925"/>
          <p14:tracePt t="45922" x="3414713" y="4860925"/>
          <p14:tracePt t="45929" x="3414713" y="4852988"/>
          <p14:tracePt t="45936" x="3424238" y="4852988"/>
          <p14:tracePt t="45943" x="3432175" y="4843463"/>
          <p14:tracePt t="45950" x="3441700" y="4843463"/>
          <p14:tracePt t="45971" x="3449638" y="4843463"/>
          <p14:tracePt t="45978" x="3457575" y="4843463"/>
          <p14:tracePt t="45992" x="3467100" y="4835525"/>
          <p14:tracePt t="45999" x="3475038" y="4835525"/>
          <p14:tracePt t="46006" x="3482975" y="4827588"/>
          <p14:tracePt t="46014" x="3500438" y="4827588"/>
          <p14:tracePt t="46020" x="3508375" y="4818063"/>
          <p14:tracePt t="46027" x="3517900" y="4818063"/>
          <p14:tracePt t="46034" x="3543300" y="4818063"/>
          <p14:tracePt t="46041" x="3559175" y="4810125"/>
          <p14:tracePt t="46048" x="3568700" y="4810125"/>
          <p14:tracePt t="46056" x="3586163" y="4810125"/>
          <p14:tracePt t="46062" x="3611563" y="4810125"/>
          <p14:tracePt t="46069" x="3619500" y="4802188"/>
          <p14:tracePt t="46076" x="3636963" y="4792663"/>
          <p14:tracePt t="46083" x="3662363" y="4784725"/>
          <p14:tracePt t="46090" x="3670300" y="4784725"/>
          <p14:tracePt t="46098" x="3687763" y="4775200"/>
          <p14:tracePt t="46104" x="3703638" y="4775200"/>
          <p14:tracePt t="46111" x="3721100" y="4767263"/>
          <p14:tracePt t="46118" x="3738563" y="4767263"/>
          <p14:tracePt t="46125" x="3763963" y="4759325"/>
          <p14:tracePt t="46132" x="3771900" y="4759325"/>
          <p14:tracePt t="46139" x="3797300" y="4759325"/>
          <p14:tracePt t="46146" x="3822700" y="4749800"/>
          <p14:tracePt t="46153" x="3832225" y="4749800"/>
          <p14:tracePt t="46160" x="3857625" y="4749800"/>
          <p14:tracePt t="46167" x="3883025" y="4749800"/>
          <p14:tracePt t="46174" x="3916363" y="4741863"/>
          <p14:tracePt t="46181" x="3933825" y="4741863"/>
          <p14:tracePt t="46189" x="3959225" y="4741863"/>
          <p14:tracePt t="46195" x="3984625" y="4733925"/>
          <p14:tracePt t="46202" x="3992563" y="4733925"/>
          <p14:tracePt t="46209" x="4017963" y="4733925"/>
          <p14:tracePt t="46216" x="4044950" y="4733925"/>
          <p14:tracePt t="46223" x="4052888" y="4733925"/>
          <p14:tracePt t="46230" x="4070350" y="4733925"/>
          <p14:tracePt t="46237" x="4078288" y="4733925"/>
          <p14:tracePt t="46244" x="4095750" y="4733925"/>
          <p14:tracePt t="46251" x="4103688" y="4724400"/>
          <p14:tracePt t="46258" x="4111625" y="4724400"/>
          <p14:tracePt t="46265" x="4129088" y="4724400"/>
          <p14:tracePt t="46273" x="4137025" y="4724400"/>
          <p14:tracePt t="46279" x="4146550" y="4724400"/>
          <p14:tracePt t="46286" x="4162425" y="4724400"/>
          <p14:tracePt t="46293" x="4171950" y="4724400"/>
          <p14:tracePt t="46300" x="4187825" y="4724400"/>
          <p14:tracePt t="46307" x="4197350" y="4724400"/>
          <p14:tracePt t="46314" x="4205288" y="4724400"/>
          <p14:tracePt t="46321" x="4230688" y="4724400"/>
          <p14:tracePt t="46328" x="4240213" y="4724400"/>
          <p14:tracePt t="46335" x="4256088" y="4724400"/>
          <p14:tracePt t="46342" x="4281488" y="4716463"/>
          <p14:tracePt t="46349" x="4291013" y="4716463"/>
          <p14:tracePt t="46356" x="4316413" y="4716463"/>
          <p14:tracePt t="46364" x="4341813" y="4716463"/>
          <p14:tracePt t="46370" x="4359275" y="4716463"/>
          <p14:tracePt t="46377" x="4384675" y="4716463"/>
          <p14:tracePt t="46384" x="4410075" y="4716463"/>
          <p14:tracePt t="46391" x="4418013" y="4716463"/>
          <p14:tracePt t="46397" x="4443413" y="4716463"/>
          <p14:tracePt t="46405" x="4468813" y="4708525"/>
          <p14:tracePt t="46411" x="4476750" y="4708525"/>
          <p14:tracePt t="46419" x="4503738" y="4699000"/>
          <p14:tracePt t="46425" x="4519613" y="4699000"/>
          <p14:tracePt t="46433" x="4537075" y="4691063"/>
          <p14:tracePt t="46439" x="4562475" y="4691063"/>
          <p14:tracePt t="46448" x="4579938" y="4683125"/>
          <p14:tracePt t="46453" x="4595813" y="4683125"/>
          <p14:tracePt t="46461" x="4621213" y="4683125"/>
          <p14:tracePt t="46467" x="4638675" y="4683125"/>
          <p14:tracePt t="46474" x="4656138" y="4683125"/>
          <p14:tracePt t="46481" x="4681538" y="4673600"/>
          <p14:tracePt t="46489" x="4699000" y="4673600"/>
          <p14:tracePt t="46495" x="4714875" y="4673600"/>
          <p14:tracePt t="46502" x="4732338" y="4673600"/>
          <p14:tracePt t="46509" x="4757738" y="4665663"/>
          <p14:tracePt t="46516" x="4765675" y="4665663"/>
          <p14:tracePt t="46524" x="4783138" y="4657725"/>
          <p14:tracePt t="46531" x="4800600" y="4657725"/>
          <p14:tracePt t="46537" x="4818063" y="4657725"/>
          <p14:tracePt t="46544" x="4833938" y="4657725"/>
          <p14:tracePt t="46551" x="4843463" y="4657725"/>
          <p14:tracePt t="46558" x="4851400" y="4657725"/>
          <p14:tracePt t="46565" x="4868863" y="4657725"/>
          <p14:tracePt t="46572" x="4876800" y="4657725"/>
          <p14:tracePt t="46581" x="4884738" y="4657725"/>
          <p14:tracePt t="46586" x="4902200" y="4657725"/>
          <p14:tracePt t="46600" x="4919663" y="4657725"/>
          <p14:tracePt t="46607" x="4927600" y="4657725"/>
          <p14:tracePt t="46615" x="4935538" y="4657725"/>
          <p14:tracePt t="46622" x="4945063" y="4657725"/>
          <p14:tracePt t="46628" x="4953000" y="4657725"/>
          <p14:tracePt t="46635" x="4962525" y="4657725"/>
          <p14:tracePt t="46642" x="4978400" y="4657725"/>
          <p14:tracePt t="46656" x="4987925" y="4657725"/>
          <p14:tracePt t="46664" x="5003800" y="4657725"/>
          <p14:tracePt t="46684" x="5021263" y="4657725"/>
          <p14:tracePt t="46692" x="5029200" y="4657725"/>
          <p14:tracePt t="46705" x="5038725" y="4657725"/>
          <p14:tracePt t="46712" x="5046663" y="4657725"/>
          <p14:tracePt t="46726" x="5054600" y="4657725"/>
          <p14:tracePt t="46733" x="5064125" y="4657725"/>
          <p14:tracePt t="46769" x="5072063" y="4657725"/>
          <p14:tracePt t="46782" x="5080000" y="4657725"/>
          <p14:tracePt t="49084" x="5199063" y="4589463"/>
          <p14:tracePt t="49089" x="5394325" y="4478338"/>
          <p14:tracePt t="49096" x="5675313" y="4341813"/>
          <p14:tracePt t="49103" x="5997575" y="4214813"/>
          <p14:tracePt t="49110" x="6296025" y="4113213"/>
          <p14:tracePt t="49117" x="6550025" y="4044950"/>
          <p14:tracePt t="49124" x="6864350" y="3976688"/>
          <p14:tracePt t="49132" x="7170738" y="3908425"/>
          <p14:tracePt t="49138" x="7426325" y="3857625"/>
          <p14:tracePt t="49145" x="7637463" y="3849688"/>
          <p14:tracePt t="49152" x="7910513" y="3816350"/>
          <p14:tracePt t="49159" x="8088313" y="3798888"/>
          <p14:tracePt t="49166" x="8215313" y="3790950"/>
          <p14:tracePt t="49174" x="8377238" y="3790950"/>
          <p14:tracePt t="49180" x="8513763" y="3790950"/>
          <p14:tracePt t="49187" x="8658225" y="3781425"/>
          <p14:tracePt t="49194" x="8767763" y="3781425"/>
          <p14:tracePt t="49201" x="8853488" y="3781425"/>
          <p14:tracePt t="49208" x="8929688" y="3781425"/>
          <p14:tracePt t="49216" x="8988425" y="3781425"/>
          <p14:tracePt t="49222" x="9031288" y="3790950"/>
          <p14:tracePt t="49229" x="9064625" y="3790950"/>
          <p14:tracePt t="49236" x="9099550" y="3798888"/>
          <p14:tracePt t="49243" x="9117013" y="3816350"/>
          <p14:tracePt t="49250" x="9132888" y="3816350"/>
          <p14:tracePt t="49257" x="9150350" y="3824288"/>
          <p14:tracePt t="49265" x="9158288" y="3832225"/>
          <p14:tracePt t="49271" x="9167813" y="3832225"/>
          <p14:tracePt t="49278" x="9175750" y="3841750"/>
          <p14:tracePt t="49285" x="9183688" y="3849688"/>
          <p14:tracePt t="49299" x="9183688" y="3857625"/>
          <p14:tracePt t="49307" x="9183688" y="3867150"/>
          <p14:tracePt t="49313" x="9193213" y="3875088"/>
          <p14:tracePt t="49327" x="9201150" y="3883025"/>
          <p14:tracePt t="49341" x="9201150" y="3892550"/>
          <p14:tracePt t="49356" x="9201150" y="3900488"/>
          <p14:tracePt t="49362" x="9201150" y="3908425"/>
          <p14:tracePt t="49369" x="9209088" y="3908425"/>
          <p14:tracePt t="49376" x="9209088" y="3917950"/>
          <p14:tracePt t="49398" x="9209088" y="3925888"/>
          <p14:tracePt t="49411" x="9209088" y="3935413"/>
          <p14:tracePt t="49426" x="9209088" y="3943350"/>
          <p14:tracePt t="49439" x="9209088" y="3951288"/>
          <p14:tracePt t="49446" x="9209088" y="3960813"/>
          <p14:tracePt t="49460" x="9209088" y="3968750"/>
          <p14:tracePt t="49467" x="9209088" y="3976688"/>
          <p14:tracePt t="49481" x="9209088" y="3986213"/>
          <p14:tracePt t="49488" x="9209088" y="3994150"/>
          <p14:tracePt t="49523" x="9209088" y="4002088"/>
          <p14:tracePt t="49537" x="9209088" y="4011613"/>
          <p14:tracePt t="49551" x="9209088" y="4019550"/>
          <p14:tracePt t="49586" x="9209088" y="4027488"/>
          <p14:tracePt t="49600" x="9209088" y="4037013"/>
          <p14:tracePt t="49614" x="9218613" y="4037013"/>
          <p14:tracePt t="49628" x="9226550" y="4037013"/>
          <p14:tracePt t="49635" x="9244013" y="4044950"/>
          <p14:tracePt t="49642" x="9251950" y="4044950"/>
          <p14:tracePt t="49649" x="9269413" y="4052888"/>
          <p14:tracePt t="49656" x="9294813" y="4052888"/>
          <p14:tracePt t="49663" x="9328150" y="4052888"/>
          <p14:tracePt t="49670" x="9371013" y="4052888"/>
          <p14:tracePt t="49677" x="9421813" y="4052888"/>
          <p14:tracePt t="49684" x="9523413" y="4052888"/>
          <p14:tracePt t="49691" x="9591675" y="4052888"/>
          <p14:tracePt t="49697" x="9677400" y="4052888"/>
          <p14:tracePt t="49705" x="9771063" y="4052888"/>
          <p14:tracePt t="49712" x="9821863" y="4052888"/>
          <p14:tracePt t="49719" x="9898063" y="4052888"/>
          <p14:tracePt t="49726" x="9983788" y="4052888"/>
          <p14:tracePt t="49732" x="10050463" y="4052888"/>
          <p14:tracePt t="49741" x="10144125" y="4044950"/>
          <p14:tracePt t="49746" x="10229850" y="4044950"/>
          <p14:tracePt t="49753" x="10298113" y="4044950"/>
          <p14:tracePt t="49761" x="10356850" y="4044950"/>
          <p14:tracePt t="49768" x="10399713" y="4044950"/>
          <p14:tracePt t="49775" x="10433050" y="4044950"/>
          <p14:tracePt t="49783" x="10458450" y="4037013"/>
          <p14:tracePt t="49789" x="10493375" y="4037013"/>
          <p14:tracePt t="49796" x="10518775" y="4037013"/>
          <p14:tracePt t="49803" x="10552113" y="4027488"/>
          <p14:tracePt t="49809" x="10569575" y="4027488"/>
          <p14:tracePt t="49816" x="10602913" y="4019550"/>
          <p14:tracePt t="49824" x="10628313" y="4019550"/>
          <p14:tracePt t="49830" x="10663238" y="4011613"/>
          <p14:tracePt t="49837" x="10688638" y="4011613"/>
          <p14:tracePt t="49844" x="10721975" y="4011613"/>
          <p14:tracePt t="49851" x="10756900" y="4011613"/>
          <p14:tracePt t="49858" x="10790238" y="4011613"/>
          <p14:tracePt t="49866" x="10807700" y="4011613"/>
          <p14:tracePt t="49872" x="10841038" y="4011613"/>
          <p14:tracePt t="49879" x="10874375" y="4011613"/>
          <p14:tracePt t="49886" x="10909300" y="4011613"/>
          <p14:tracePt t="49893" x="10934700" y="4011613"/>
          <p14:tracePt t="49900" x="10993438" y="4002088"/>
          <p14:tracePt t="49908" x="11053763" y="4002088"/>
          <p14:tracePt t="49916" x="11112500" y="3994150"/>
          <p14:tracePt t="49921" x="11172825" y="3976688"/>
          <p14:tracePt t="49928" x="11215688" y="39687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7337-755E-4EF4-11AB-2EA570221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4" y="382555"/>
            <a:ext cx="10980576" cy="579440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23333D"/>
                </a:solidFill>
                <a:effectLst/>
                <a:latin typeface="Open Sans" panose="020B0604020202020204" pitchFamily="34" charset="0"/>
              </a:rPr>
              <a:t>– Example 1</a:t>
            </a:r>
          </a:p>
          <a:p>
            <a:pPr algn="l"/>
            <a:r>
              <a:rPr lang="en-US" b="0" i="0" dirty="0">
                <a:solidFill>
                  <a:srgbClr val="23333D"/>
                </a:solidFill>
                <a:effectLst/>
                <a:latin typeface="Open Sans" panose="020B0604020202020204" pitchFamily="34" charset="0"/>
              </a:rPr>
              <a:t>Tossing a coin can result in only two possible outcomes (head or tail). We call one of these outcomes (head) a success and the other (tail), a failure.</a:t>
            </a:r>
          </a:p>
          <a:p>
            <a:pPr algn="l"/>
            <a:r>
              <a:rPr lang="en-US" b="0" i="0" dirty="0">
                <a:solidFill>
                  <a:srgbClr val="23333D"/>
                </a:solidFill>
                <a:effectLst/>
                <a:latin typeface="Open Sans" panose="020B0604020202020204" pitchFamily="34" charset="0"/>
              </a:rPr>
              <a:t>The probability of success (p) or head is 0.5 for a fair coin. The probability of failure (q) or tail = 1-p = 1-0.5 = 0.5.</a:t>
            </a:r>
          </a:p>
          <a:p>
            <a:pPr algn="l"/>
            <a:r>
              <a:rPr lang="en-US" b="0" i="1" dirty="0">
                <a:solidFill>
                  <a:srgbClr val="23333D"/>
                </a:solidFill>
                <a:effectLst/>
                <a:latin typeface="Open Sans" panose="020B0604020202020204" pitchFamily="34" charset="0"/>
              </a:rPr>
              <a:t>If we denote head as 1 and tail as 0, we can plot this Bernoulli distribution as follows:</a:t>
            </a:r>
            <a:endParaRPr lang="en-US" b="0" i="0" dirty="0">
              <a:solidFill>
                <a:srgbClr val="23333D"/>
              </a:solidFill>
              <a:effectLst/>
              <a:latin typeface="Open Sans" panose="020B0604020202020204" pitchFamily="34" charset="0"/>
            </a:endParaRPr>
          </a:p>
          <a:p>
            <a:pPr algn="l"/>
            <a:r>
              <a:rPr lang="en-US" b="0" i="1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We have two outcomes:</a:t>
            </a:r>
            <a:endParaRPr lang="en-US" b="0" i="0" dirty="0">
              <a:solidFill>
                <a:srgbClr val="23333D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Tail or 0 with a probability of 0.5.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Head or 1 with a probability of 0.5 also.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B70A5C-8D9D-B15F-C8D7-34534C6F24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048.87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61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88686">
        <p15:prstTrans prst="prestige"/>
      </p:transition>
    </mc:Choice>
    <mc:Fallback>
      <p:transition spd="slow" advTm="886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0" x="11206163" y="3968750"/>
          <p14:tracePt t="1046" x="11198225" y="3968750"/>
          <p14:tracePt t="1052" x="11180763" y="3968750"/>
          <p14:tracePt t="1059" x="11163300" y="3960813"/>
          <p14:tracePt t="1066" x="11155363" y="3960813"/>
          <p14:tracePt t="1073" x="11129963" y="3951288"/>
          <p14:tracePt t="1080" x="11096625" y="3951288"/>
          <p14:tracePt t="1088" x="11071225" y="3951288"/>
          <p14:tracePt t="1094" x="11018838" y="3935413"/>
          <p14:tracePt t="1101" x="10960100" y="3917950"/>
          <p14:tracePt t="1108" x="10883900" y="3908425"/>
          <p14:tracePt t="1115" x="10815638" y="3883025"/>
          <p14:tracePt t="1122" x="10739438" y="3867150"/>
          <p14:tracePt t="1129" x="10663238" y="3857625"/>
          <p14:tracePt t="1136" x="10602913" y="3832225"/>
          <p14:tracePt t="1143" x="10526713" y="3816350"/>
          <p14:tracePt t="1150" x="10450513" y="3790950"/>
          <p14:tracePt t="1157" x="10374313" y="3756025"/>
          <p14:tracePt t="1164" x="10288588" y="3722688"/>
          <p14:tracePt t="1171" x="10204450" y="3705225"/>
          <p14:tracePt t="1178" x="10126663" y="3671888"/>
          <p14:tracePt t="1185" x="10059988" y="3654425"/>
          <p14:tracePt t="1192" x="10017125" y="3629025"/>
          <p14:tracePt t="1199" x="9966325" y="3611563"/>
          <p14:tracePt t="1206" x="9931400" y="3603625"/>
          <p14:tracePt t="1213" x="9890125" y="3586163"/>
          <p14:tracePt t="1220" x="9839325" y="3568700"/>
          <p14:tracePt t="1227" x="9804400" y="3560763"/>
          <p14:tracePt t="1234" x="9761538" y="3552825"/>
          <p14:tracePt t="1241" x="9710738" y="3527425"/>
          <p14:tracePt t="1248" x="9677400" y="3517900"/>
          <p14:tracePt t="1254" x="9634538" y="3502025"/>
          <p14:tracePt t="1263" x="9601200" y="3492500"/>
          <p14:tracePt t="1268" x="9566275" y="3484563"/>
          <p14:tracePt t="1276" x="9532938" y="3475038"/>
          <p14:tracePt t="1283" x="9507538" y="3459163"/>
          <p14:tracePt t="1290" x="9482138" y="3441700"/>
          <p14:tracePt t="1296" x="9464675" y="3433763"/>
          <p14:tracePt t="1304" x="9439275" y="3424238"/>
          <p14:tracePt t="1311" x="9413875" y="3416300"/>
          <p14:tracePt t="1317" x="9380538" y="3398838"/>
          <p14:tracePt t="1324" x="9353550" y="3382963"/>
          <p14:tracePt t="1331" x="9320213" y="3365500"/>
          <p14:tracePt t="1338" x="9286875" y="3355975"/>
          <p14:tracePt t="1346" x="9251950" y="3340100"/>
          <p14:tracePt t="1352" x="9218613" y="3322638"/>
          <p14:tracePt t="1359" x="9183688" y="3305175"/>
          <p14:tracePt t="1366" x="9158288" y="3297238"/>
          <p14:tracePt t="1373" x="9124950" y="3279775"/>
          <p14:tracePt t="1380" x="9091613" y="3263900"/>
          <p14:tracePt t="1388" x="9056688" y="3254375"/>
          <p14:tracePt t="1394" x="9013825" y="3228975"/>
          <p14:tracePt t="1401" x="8963025" y="3221038"/>
          <p14:tracePt t="1408" x="8894763" y="3211513"/>
          <p14:tracePt t="1415" x="8818563" y="3195638"/>
          <p14:tracePt t="1422" x="8716963" y="3178175"/>
          <p14:tracePt t="1429" x="8648700" y="3178175"/>
          <p14:tracePt t="1438" x="8589963" y="3178175"/>
          <p14:tracePt t="1443" x="8513763" y="3178175"/>
          <p14:tracePt t="1450" x="8462963" y="3178175"/>
          <p14:tracePt t="1457" x="8402638" y="3178175"/>
          <p14:tracePt t="1464" x="8326438" y="3178175"/>
          <p14:tracePt t="1471" x="8240713" y="3178175"/>
          <p14:tracePt t="1480" x="8156575" y="3186113"/>
          <p14:tracePt t="1485" x="8070850" y="3203575"/>
          <p14:tracePt t="1492" x="8012113" y="3211513"/>
          <p14:tracePt t="1499" x="7951788" y="3228975"/>
          <p14:tracePt t="1506" x="7893050" y="3246438"/>
          <p14:tracePt t="1513" x="7824788" y="3263900"/>
          <p14:tracePt t="1521" x="7756525" y="3289300"/>
          <p14:tracePt t="1527" x="7680325" y="3305175"/>
          <p14:tracePt t="1534" x="7604125" y="3340100"/>
          <p14:tracePt t="1541" x="7527925" y="3365500"/>
          <p14:tracePt t="1548" x="7467600" y="3382963"/>
          <p14:tracePt t="1555" x="7391400" y="3408363"/>
          <p14:tracePt t="1563" x="7348538" y="3424238"/>
          <p14:tracePt t="1569" x="7315200" y="3433763"/>
          <p14:tracePt t="1576" x="7264400" y="3441700"/>
          <p14:tracePt t="1583" x="7229475" y="3459163"/>
          <p14:tracePt t="1590" x="7196138" y="3467100"/>
          <p14:tracePt t="1597" x="7178675" y="3475038"/>
          <p14:tracePt t="1604" x="7145338" y="3475038"/>
          <p14:tracePt t="1611" x="7119938" y="3484563"/>
          <p14:tracePt t="1618" x="7102475" y="3492500"/>
          <p14:tracePt t="1625" x="7085013" y="3502025"/>
          <p14:tracePt t="1632" x="7069138" y="3502025"/>
          <p14:tracePt t="1639" x="7051675" y="3509963"/>
          <p14:tracePt t="1646" x="7026275" y="3517900"/>
          <p14:tracePt t="1654" x="7018338" y="3527425"/>
          <p14:tracePt t="1660" x="7000875" y="3543300"/>
          <p14:tracePt t="1667" x="6983413" y="3552825"/>
          <p14:tracePt t="1674" x="6975475" y="3560763"/>
          <p14:tracePt t="1681" x="6958013" y="3568700"/>
          <p14:tracePt t="1688" x="6950075" y="3578225"/>
          <p14:tracePt t="1696" x="6942138" y="3594100"/>
          <p14:tracePt t="1702" x="6942138" y="3603625"/>
          <p14:tracePt t="1709" x="6932613" y="3619500"/>
          <p14:tracePt t="1716" x="6932613" y="3629025"/>
          <p14:tracePt t="1723" x="6932613" y="3636963"/>
          <p14:tracePt t="2297" x="6881813" y="3636963"/>
          <p14:tracePt t="2304" x="6788150" y="3636963"/>
          <p14:tracePt t="2310" x="6686550" y="3654425"/>
          <p14:tracePt t="2317" x="6584950" y="3654425"/>
          <p14:tracePt t="2324" x="6499225" y="3662363"/>
          <p14:tracePt t="2331" x="6397625" y="3662363"/>
          <p14:tracePt t="2338" x="6303963" y="3671888"/>
          <p14:tracePt t="2346" x="6184900" y="3671888"/>
          <p14:tracePt t="2352" x="6057900" y="3671888"/>
          <p14:tracePt t="2359" x="5972175" y="3671888"/>
          <p14:tracePt t="2366" x="5888038" y="3671888"/>
          <p14:tracePt t="2373" x="5802313" y="3671888"/>
          <p14:tracePt t="2380" x="5708650" y="3671888"/>
          <p14:tracePt t="2388" x="5591175" y="3671888"/>
          <p14:tracePt t="2394" x="5472113" y="3671888"/>
          <p14:tracePt t="2401" x="5368925" y="3671888"/>
          <p14:tracePt t="2408" x="5284788" y="3671888"/>
          <p14:tracePt t="2415" x="5199063" y="3671888"/>
          <p14:tracePt t="2422" x="5114925" y="3671888"/>
          <p14:tracePt t="2429" x="5029200" y="3671888"/>
          <p14:tracePt t="2436" x="4927600" y="3662363"/>
          <p14:tracePt t="2443" x="4843463" y="3646488"/>
          <p14:tracePt t="2450" x="4765675" y="3646488"/>
          <p14:tracePt t="2457" x="4699000" y="3646488"/>
          <p14:tracePt t="2464" x="4638675" y="3636963"/>
          <p14:tracePt t="2471" x="4579938" y="3629025"/>
          <p14:tracePt t="2479" x="4503738" y="3603625"/>
          <p14:tracePt t="2485" x="4400550" y="3594100"/>
          <p14:tracePt t="2492" x="4316413" y="3568700"/>
          <p14:tracePt t="2499" x="4222750" y="3552825"/>
          <p14:tracePt t="2506" x="4154488" y="3527425"/>
          <p14:tracePt t="2513" x="4103688" y="3509963"/>
          <p14:tracePt t="2521" x="4070350" y="3502025"/>
          <p14:tracePt t="2527" x="4035425" y="3492500"/>
          <p14:tracePt t="2534" x="4010025" y="3475038"/>
          <p14:tracePt t="2541" x="3984625" y="3467100"/>
          <p14:tracePt t="2548" x="3951288" y="3459163"/>
          <p14:tracePt t="2555" x="3916363" y="3441700"/>
          <p14:tracePt t="2562" x="3883025" y="3433763"/>
          <p14:tracePt t="2569" x="3848100" y="3424238"/>
          <p14:tracePt t="2576" x="3822700" y="3416300"/>
          <p14:tracePt t="2583" x="3797300" y="3408363"/>
          <p14:tracePt t="2589" x="3771900" y="3398838"/>
          <p14:tracePt t="2597" x="3756025" y="3390900"/>
          <p14:tracePt t="2604" x="3729038" y="3382963"/>
          <p14:tracePt t="2611" x="3713163" y="3373438"/>
          <p14:tracePt t="2618" x="3695700" y="3365500"/>
          <p14:tracePt t="2625" x="3678238" y="3355975"/>
          <p14:tracePt t="2631" x="3652838" y="3348038"/>
          <p14:tracePt t="2638" x="3644900" y="3348038"/>
          <p14:tracePt t="2646" x="3627438" y="3340100"/>
          <p14:tracePt t="2652" x="3611563" y="3340100"/>
          <p14:tracePt t="2659" x="3586163" y="3330575"/>
          <p14:tracePt t="2666" x="3568700" y="3330575"/>
          <p14:tracePt t="2673" x="3543300" y="3322638"/>
          <p14:tracePt t="2680" x="3517900" y="3322638"/>
          <p14:tracePt t="2688" x="3500438" y="3314700"/>
          <p14:tracePt t="2696" x="3467100" y="3314700"/>
          <p14:tracePt t="2701" x="3441700" y="3305175"/>
          <p14:tracePt t="2708" x="3406775" y="3305175"/>
          <p14:tracePt t="2715" x="3389313" y="3297238"/>
          <p14:tracePt t="2722" x="3355975" y="3297238"/>
          <p14:tracePt t="2729" x="3330575" y="3297238"/>
          <p14:tracePt t="2738" x="3313113" y="3297238"/>
          <p14:tracePt t="2743" x="3279775" y="3297238"/>
          <p14:tracePt t="2751" x="3254375" y="3297238"/>
          <p14:tracePt t="2757" x="3219450" y="3297238"/>
          <p14:tracePt t="2765" x="3203575" y="3297238"/>
          <p14:tracePt t="2771" x="3168650" y="3297238"/>
          <p14:tracePt t="2779" x="3135313" y="3305175"/>
          <p14:tracePt t="2785" x="3100388" y="3305175"/>
          <p14:tracePt t="2792" x="3084513" y="3314700"/>
          <p14:tracePt t="2799" x="3049588" y="3314700"/>
          <p14:tracePt t="2807" x="3016250" y="3322638"/>
          <p14:tracePt t="2813" x="2982913" y="3330575"/>
          <p14:tracePt t="2823" x="2947988" y="3340100"/>
          <p14:tracePt t="2827" x="2914650" y="3348038"/>
          <p14:tracePt t="2834" x="2889250" y="3355975"/>
          <p14:tracePt t="2841" x="2846388" y="3373438"/>
          <p14:tracePt t="2848" x="2811463" y="3390900"/>
          <p14:tracePt t="2855" x="2786063" y="3408363"/>
          <p14:tracePt t="2862" x="2760663" y="3424238"/>
          <p14:tracePt t="2869" x="2735263" y="3449638"/>
          <p14:tracePt t="2876" x="2709863" y="3467100"/>
          <p14:tracePt t="2883" x="2684463" y="3484563"/>
          <p14:tracePt t="2890" x="2668588" y="3509963"/>
          <p14:tracePt t="2897" x="2641600" y="3535363"/>
          <p14:tracePt t="2904" x="2625725" y="3560763"/>
          <p14:tracePt t="2912" x="2608263" y="3586163"/>
          <p14:tracePt t="2918" x="2582863" y="3619500"/>
          <p14:tracePt t="2932" x="2565400" y="3646488"/>
          <p14:tracePt t="2939" x="2549525" y="3671888"/>
          <p14:tracePt t="2946" x="2532063" y="3697288"/>
          <p14:tracePt t="2954" x="2524125" y="3722688"/>
          <p14:tracePt t="2960" x="2506663" y="3756025"/>
          <p14:tracePt t="2967" x="2497138" y="3781425"/>
          <p14:tracePt t="2974" x="2489200" y="3806825"/>
          <p14:tracePt t="2981" x="2481263" y="3841750"/>
          <p14:tracePt t="2988" x="2481263" y="3849688"/>
          <p14:tracePt t="2996" x="2481263" y="3867150"/>
          <p14:tracePt t="3002" x="2471738" y="3892550"/>
          <p14:tracePt t="3009" x="2471738" y="3900488"/>
          <p14:tracePt t="3016" x="2463800" y="3917950"/>
          <p14:tracePt t="3023" x="2463800" y="3943350"/>
          <p14:tracePt t="3030" x="2455863" y="3960813"/>
          <p14:tracePt t="3037" x="2455863" y="3968750"/>
          <p14:tracePt t="3044" x="2455863" y="3994150"/>
          <p14:tracePt t="3051" x="2455863" y="4002088"/>
          <p14:tracePt t="3058" x="2455863" y="4019550"/>
          <p14:tracePt t="3065" x="2455863" y="4037013"/>
          <p14:tracePt t="3072" x="2455863" y="4044950"/>
          <p14:tracePt t="3079" x="2455863" y="4052888"/>
          <p14:tracePt t="3086" x="2455863" y="4062413"/>
          <p14:tracePt t="3093" x="2455863" y="4070350"/>
          <p14:tracePt t="3100" x="2455863" y="4079875"/>
          <p14:tracePt t="3107" x="2455863" y="4087813"/>
          <p14:tracePt t="3129" x="2455863" y="4095750"/>
          <p14:tracePt t="3135" x="2463800" y="4105275"/>
          <p14:tracePt t="3149" x="2471738" y="4113213"/>
          <p14:tracePt t="3156" x="2471738" y="4121150"/>
          <p14:tracePt t="3163" x="2471738" y="4130675"/>
          <p14:tracePt t="3170" x="2481263" y="4130675"/>
          <p14:tracePt t="3177" x="2481263" y="4138613"/>
          <p14:tracePt t="3191" x="2481263" y="4146550"/>
          <p14:tracePt t="3198" x="2489200" y="4146550"/>
          <p14:tracePt t="3205" x="2497138" y="4146550"/>
          <p14:tracePt t="3219" x="2497138" y="4156075"/>
          <p14:tracePt t="3226" x="2506663" y="4156075"/>
          <p14:tracePt t="3233" x="2506663" y="4164013"/>
          <p14:tracePt t="3240" x="2514600" y="4164013"/>
          <p14:tracePt t="3247" x="2524125" y="4164013"/>
          <p14:tracePt t="3254" x="2524125" y="4171950"/>
          <p14:tracePt t="3261" x="2532063" y="4171950"/>
          <p14:tracePt t="3268" x="2540000" y="4171950"/>
          <p14:tracePt t="3282" x="2540000" y="4181475"/>
          <p14:tracePt t="3296" x="2549525" y="4181475"/>
          <p14:tracePt t="3303" x="2549525" y="4189413"/>
          <p14:tracePt t="3310" x="2557463" y="4189413"/>
          <p14:tracePt t="3331" x="2557463" y="4197350"/>
          <p14:tracePt t="3338" x="2565400" y="4197350"/>
          <p14:tracePt t="3352" x="2574925" y="4206875"/>
          <p14:tracePt t="3366" x="2582863" y="4206875"/>
          <p14:tracePt t="3380" x="2582863" y="4214813"/>
          <p14:tracePt t="3394" x="2582863" y="4224338"/>
          <p14:tracePt t="3400" x="2590800" y="4224338"/>
          <p14:tracePt t="3415" x="2600325" y="4224338"/>
          <p14:tracePt t="3429" x="2600325" y="4232275"/>
          <p14:tracePt t="3450" x="2608263" y="4232275"/>
          <p14:tracePt t="3464" x="2616200" y="4232275"/>
          <p14:tracePt t="3471" x="2616200" y="4240213"/>
          <p14:tracePt t="3477" x="2625725" y="4240213"/>
          <p14:tracePt t="3485" x="2625725" y="4249738"/>
          <p14:tracePt t="3513" x="2633663" y="4249738"/>
          <p14:tracePt t="3520" x="2633663" y="4257675"/>
          <p14:tracePt t="3526" x="2641600" y="4257675"/>
          <p14:tracePt t="3533" x="2641600" y="4265613"/>
          <p14:tracePt t="3555" x="2641600" y="4275138"/>
          <p14:tracePt t="3562" x="2651125" y="4275138"/>
          <p14:tracePt t="3576" x="2659063" y="4275138"/>
          <p14:tracePt t="3590" x="2668588" y="4275138"/>
          <p14:tracePt t="3596" x="2668588" y="4283075"/>
          <p14:tracePt t="3610" x="2676525" y="4291013"/>
          <p14:tracePt t="3618" x="2684463" y="4291013"/>
          <p14:tracePt t="3624" x="2684463" y="4300538"/>
          <p14:tracePt t="3631" x="2701925" y="4308475"/>
          <p14:tracePt t="3638" x="2709863" y="4316413"/>
          <p14:tracePt t="3646" x="2719388" y="4316413"/>
          <p14:tracePt t="3652" x="2735263" y="4325938"/>
          <p14:tracePt t="4214" x="2719388" y="4325938"/>
          <p14:tracePt t="4219" x="2676525" y="4325938"/>
          <p14:tracePt t="4225" x="2616200" y="4325938"/>
          <p14:tracePt t="4232" x="2549525" y="4308475"/>
          <p14:tracePt t="4239" x="2471738" y="4291013"/>
          <p14:tracePt t="4247" x="2387600" y="4275138"/>
          <p14:tracePt t="4253" x="2311400" y="4265613"/>
          <p14:tracePt t="4260" x="2225675" y="4249738"/>
          <p14:tracePt t="4267" x="2149475" y="4232275"/>
          <p14:tracePt t="4274" x="2047875" y="4206875"/>
          <p14:tracePt t="4281" x="1946275" y="4181475"/>
          <p14:tracePt t="4288" x="1835150" y="4164013"/>
          <p14:tracePt t="4295" x="1733550" y="4138613"/>
          <p14:tracePt t="4302" x="1657350" y="4105275"/>
          <p14:tracePt t="4309" x="1563688" y="4087813"/>
          <p14:tracePt t="4317" x="1462088" y="4052888"/>
          <p14:tracePt t="4323" x="1358900" y="4019550"/>
          <p14:tracePt t="4330" x="1239838" y="3986213"/>
          <p14:tracePt t="4338" x="1138238" y="3935413"/>
          <p14:tracePt t="4344" x="1062038" y="3900488"/>
          <p14:tracePt t="4351" x="1003300" y="3857625"/>
          <p14:tracePt t="4358" x="950913" y="3832225"/>
          <p14:tracePt t="4365" x="900113" y="3798888"/>
          <p14:tracePt t="4372" x="849313" y="3773488"/>
          <p14:tracePt t="4380" x="790575" y="3738563"/>
          <p14:tracePt t="4386" x="739775" y="3713163"/>
          <p14:tracePt t="4393" x="688975" y="3679825"/>
          <p14:tracePt t="4400" x="646113" y="3662363"/>
          <p14:tracePt t="4407" x="603250" y="3646488"/>
          <p14:tracePt t="4414" x="585788" y="3619500"/>
          <p14:tracePt t="4422" x="544513" y="3603625"/>
          <p14:tracePt t="4428" x="534988" y="3586163"/>
          <p14:tracePt t="4435" x="517525" y="3578225"/>
          <p14:tracePt t="4442" x="492125" y="3560763"/>
          <p14:tracePt t="4449" x="484188" y="3560763"/>
          <p14:tracePt t="4456" x="476250" y="3552825"/>
          <p14:tracePt t="4464" x="466725" y="3535363"/>
          <p14:tracePt t="4470" x="458788" y="3527425"/>
          <p14:tracePt t="4477" x="450850" y="3517900"/>
          <p14:tracePt t="4484" x="450850" y="3492500"/>
          <p14:tracePt t="4491" x="425450" y="3449638"/>
          <p14:tracePt t="4498" x="415925" y="3398838"/>
          <p14:tracePt t="4505" x="400050" y="3314700"/>
          <p14:tracePt t="4513" x="390525" y="3228975"/>
          <p14:tracePt t="4519" x="373063" y="3152775"/>
          <p14:tracePt t="4526" x="365125" y="3094038"/>
          <p14:tracePt t="4533" x="357188" y="3033713"/>
          <p14:tracePt t="4540" x="357188" y="3000375"/>
          <p14:tracePt t="4547" x="357188" y="2949575"/>
          <p14:tracePt t="4555" x="357188" y="2906713"/>
          <p14:tracePt t="4561" x="357188" y="2846388"/>
          <p14:tracePt t="4568" x="357188" y="2787650"/>
          <p14:tracePt t="4575" x="357188" y="2727325"/>
          <p14:tracePt t="4582" x="357188" y="2686050"/>
          <p14:tracePt t="4589" x="365125" y="2643188"/>
          <p14:tracePt t="4597" x="365125" y="2608263"/>
          <p14:tracePt t="4603" x="373063" y="2582863"/>
          <p14:tracePt t="4610" x="373063" y="2574925"/>
          <p14:tracePt t="4617" x="373063" y="2557463"/>
          <p14:tracePt t="4624" x="382588" y="2532063"/>
          <p14:tracePt t="4631" x="382588" y="2524125"/>
          <p14:tracePt t="4638" x="382588" y="2506663"/>
          <p14:tracePt t="4645" x="390525" y="2489200"/>
          <p14:tracePt t="4652" x="390525" y="2481263"/>
          <p14:tracePt t="4659" x="400050" y="2463800"/>
          <p14:tracePt t="4666" x="400050" y="2455863"/>
          <p14:tracePt t="4673" x="400050" y="2447925"/>
          <p14:tracePt t="4680" x="407988" y="2430463"/>
          <p14:tracePt t="4687" x="407988" y="2413000"/>
          <p14:tracePt t="4694" x="407988" y="2397125"/>
          <p14:tracePt t="4701" x="415925" y="2379663"/>
          <p14:tracePt t="4708" x="425450" y="2371725"/>
          <p14:tracePt t="4715" x="425450" y="2362200"/>
          <p14:tracePt t="4722" x="425450" y="2354263"/>
          <p14:tracePt t="4730" x="433388" y="2354263"/>
          <p14:tracePt t="4736" x="433388" y="2336800"/>
          <p14:tracePt t="4743" x="441325" y="2328863"/>
          <p14:tracePt t="4750" x="450850" y="2319338"/>
          <p14:tracePt t="4757" x="458788" y="2311400"/>
          <p14:tracePt t="4763" x="458788" y="2293938"/>
          <p14:tracePt t="4772" x="476250" y="2286000"/>
          <p14:tracePt t="4778" x="492125" y="2278063"/>
          <p14:tracePt t="4785" x="517525" y="2252663"/>
          <p14:tracePt t="4792" x="552450" y="2235200"/>
          <p14:tracePt t="4799" x="585788" y="2217738"/>
          <p14:tracePt t="4805" x="636588" y="2200275"/>
          <p14:tracePt t="4814" x="696913" y="2166938"/>
          <p14:tracePt t="4819" x="747713" y="2149475"/>
          <p14:tracePt t="4827" x="790575" y="2124075"/>
          <p14:tracePt t="4834" x="866775" y="2108200"/>
          <p14:tracePt t="4841" x="925513" y="2082800"/>
          <p14:tracePt t="4848" x="993775" y="2065338"/>
          <p14:tracePt t="4855" x="1054100" y="2047875"/>
          <p14:tracePt t="4861" x="1112838" y="2022475"/>
          <p14:tracePt t="4869" x="1163638" y="2005013"/>
          <p14:tracePt t="4875" x="1206500" y="1997075"/>
          <p14:tracePt t="4882" x="1257300" y="1963738"/>
          <p14:tracePt t="4889" x="1290638" y="1946275"/>
          <p14:tracePt t="4897" x="1343025" y="1928813"/>
          <p14:tracePt t="4903" x="1393825" y="1903413"/>
          <p14:tracePt t="4910" x="1435100" y="1870075"/>
          <p14:tracePt t="4917" x="1487488" y="1852613"/>
          <p14:tracePt t="4925" x="1538288" y="1827213"/>
          <p14:tracePt t="4932" x="1597025" y="1809750"/>
          <p14:tracePt t="4938" x="1673225" y="1793875"/>
          <p14:tracePt t="4947" x="1733550" y="1758950"/>
          <p14:tracePt t="4952" x="1792288" y="1751013"/>
          <p14:tracePt t="4960" x="1852613" y="1725613"/>
          <p14:tracePt t="4967" x="1911350" y="1708150"/>
          <p14:tracePt t="4973" x="1987550" y="1700213"/>
          <p14:tracePt t="4980" x="2073275" y="1682750"/>
          <p14:tracePt t="4989" x="2174875" y="1674813"/>
          <p14:tracePt t="4994" x="2286000" y="1665288"/>
          <p14:tracePt t="5001" x="2362200" y="1665288"/>
          <p14:tracePt t="5008" x="2420938" y="1657350"/>
          <p14:tracePt t="5015" x="2481263" y="1657350"/>
          <p14:tracePt t="5022" x="2514600" y="1649413"/>
          <p14:tracePt t="5030" x="2540000" y="1649413"/>
          <p14:tracePt t="5036" x="2574925" y="1649413"/>
          <p14:tracePt t="5043" x="2600325" y="1649413"/>
          <p14:tracePt t="5050" x="2625725" y="1649413"/>
          <p14:tracePt t="5057" x="2659063" y="1649413"/>
          <p14:tracePt t="5064" x="2684463" y="1649413"/>
          <p14:tracePt t="5072" x="2719388" y="1649413"/>
          <p14:tracePt t="5078" x="2744788" y="1649413"/>
          <p14:tracePt t="5085" x="2770188" y="1649413"/>
          <p14:tracePt t="5092" x="2786063" y="1649413"/>
          <p14:tracePt t="5099" x="2803525" y="1649413"/>
          <p14:tracePt t="5106" x="2820988" y="1649413"/>
          <p14:tracePt t="5114" x="2828925" y="1649413"/>
          <p14:tracePt t="5120" x="2846388" y="1649413"/>
          <p14:tracePt t="5130" x="2863850" y="1649413"/>
          <p14:tracePt t="5141" x="2879725" y="1649413"/>
          <p14:tracePt t="5148" x="2889250" y="1649413"/>
          <p14:tracePt t="5163" x="2897188" y="1649413"/>
          <p14:tracePt t="5169" x="2905125" y="1649413"/>
          <p14:tracePt t="5183" x="2914650" y="1649413"/>
          <p14:tracePt t="5190" x="2930525" y="1639888"/>
          <p14:tracePt t="5205" x="2940050" y="1639888"/>
          <p14:tracePt t="5211" x="2947988" y="1631950"/>
          <p14:tracePt t="5218" x="2955925" y="1631950"/>
          <p14:tracePt t="5225" x="2973388" y="1622425"/>
          <p14:tracePt t="5232" x="2990850" y="1622425"/>
          <p14:tracePt t="5246" x="3008313" y="1622425"/>
          <p14:tracePt t="5253" x="3016250" y="1622425"/>
          <p14:tracePt t="5260" x="3033713" y="1614488"/>
          <p14:tracePt t="5267" x="3041650" y="1614488"/>
          <p14:tracePt t="5274" x="3049588" y="1606550"/>
          <p14:tracePt t="5281" x="3059113" y="1606550"/>
          <p14:tracePt t="5289" x="3074988" y="1606550"/>
          <p14:tracePt t="5302" x="3084513" y="1606550"/>
          <p14:tracePt t="5309" x="3092450" y="1597025"/>
          <p14:tracePt t="5323" x="3100388" y="1597025"/>
          <p14:tracePt t="5344" x="3100388" y="1589088"/>
          <p14:tracePt t="5358" x="3100388" y="1571625"/>
          <p14:tracePt t="5365" x="3100388" y="1563688"/>
          <p14:tracePt t="5372" x="3092450" y="1538288"/>
          <p14:tracePt t="5380" x="3074988" y="1477963"/>
          <p14:tracePt t="5386" x="3059113" y="1401763"/>
          <p14:tracePt t="5393" x="3024188" y="1317625"/>
          <p14:tracePt t="5400" x="2990850" y="1223963"/>
          <p14:tracePt t="5407" x="2955925" y="1138238"/>
          <p14:tracePt t="5414" x="2940050" y="1079500"/>
          <p14:tracePt t="5422" x="2914650" y="1028700"/>
          <p14:tracePt t="5428" x="2897188" y="977900"/>
          <p14:tracePt t="5435" x="2871788" y="935038"/>
          <p14:tracePt t="5442" x="2838450" y="866775"/>
          <p14:tracePt t="5449" x="2803525" y="815975"/>
          <p14:tracePt t="5456" x="2770188" y="765175"/>
          <p14:tracePt t="5463" x="2735263" y="730250"/>
          <p14:tracePt t="5470" x="2709863" y="696913"/>
          <p14:tracePt t="5477" x="2693988" y="671513"/>
          <p14:tracePt t="5484" x="2676525" y="654050"/>
          <p14:tracePt t="5491" x="2668588" y="636588"/>
          <p14:tracePt t="5498" x="2659063" y="636588"/>
          <p14:tracePt t="5505" x="2641600" y="620713"/>
          <p14:tracePt t="5512" x="2641600" y="611188"/>
          <p14:tracePt t="5526" x="2633663" y="611188"/>
          <p14:tracePt t="5533" x="2625725" y="611188"/>
          <p14:tracePt t="5540" x="2625725" y="603250"/>
          <p14:tracePt t="5547" x="2616200" y="603250"/>
          <p14:tracePt t="5589" x="2608263" y="603250"/>
          <p14:tracePt t="5596" x="2600325" y="611188"/>
          <p14:tracePt t="5603" x="2590800" y="628650"/>
          <p14:tracePt t="5610" x="2582863" y="646113"/>
          <p14:tracePt t="5617" x="2565400" y="671513"/>
          <p14:tracePt t="5624" x="2540000" y="704850"/>
          <p14:tracePt t="5630" x="2524125" y="739775"/>
          <p14:tracePt t="5638" x="2489200" y="781050"/>
          <p14:tracePt t="5645" x="2463800" y="815975"/>
          <p14:tracePt t="5652" x="2446338" y="849313"/>
          <p14:tracePt t="5659" x="2438400" y="874713"/>
          <p14:tracePt t="5665" x="2413000" y="900113"/>
          <p14:tracePt t="5673" x="2405063" y="917575"/>
          <p14:tracePt t="5680" x="2395538" y="935038"/>
          <p14:tracePt t="5686" x="2387600" y="960438"/>
          <p14:tracePt t="5694" x="2370138" y="968375"/>
          <p14:tracePt t="5701" x="2362200" y="985838"/>
          <p14:tracePt t="5707" x="2352675" y="993775"/>
          <p14:tracePt t="5714" x="2344738" y="1011238"/>
          <p14:tracePt t="5722" x="2336800" y="1019175"/>
          <p14:tracePt t="5728" x="2327275" y="1036638"/>
          <p14:tracePt t="5736" x="2319338" y="1044575"/>
          <p14:tracePt t="5743" x="2311400" y="1062038"/>
          <p14:tracePt t="5749" x="2293938" y="1069975"/>
          <p14:tracePt t="5756" x="2293938" y="1096963"/>
          <p14:tracePt t="5764" x="2286000" y="1096963"/>
          <p14:tracePt t="5772" x="2268538" y="1112838"/>
          <p14:tracePt t="5777" x="2251075" y="1130300"/>
          <p14:tracePt t="5785" x="2251075" y="1138238"/>
          <p14:tracePt t="5792" x="2235200" y="1155700"/>
          <p14:tracePt t="5798" x="2217738" y="1173163"/>
          <p14:tracePt t="5805" x="2208213" y="1181100"/>
          <p14:tracePt t="5813" x="2208213" y="1189038"/>
          <p14:tracePt t="5819" x="2192338" y="1198563"/>
          <p14:tracePt t="5826" x="2182813" y="1206500"/>
          <p14:tracePt t="5840" x="2174875" y="1216025"/>
          <p14:tracePt t="5847" x="2174875" y="1223963"/>
          <p14:tracePt t="5855" x="2166938" y="1223963"/>
          <p14:tracePt t="5861" x="2166938" y="1231900"/>
          <p14:tracePt t="5868" x="2157413" y="1231900"/>
          <p14:tracePt t="5890" x="2157413" y="1241425"/>
          <p14:tracePt t="5910" x="2157413" y="1249363"/>
          <p14:tracePt t="6037" x="2157413" y="1241425"/>
          <p14:tracePt t="6477" x="2166938" y="1241425"/>
          <p14:tracePt t="6669" x="2174875" y="1241425"/>
          <p14:tracePt t="6744" x="2182813" y="1241425"/>
          <p14:tracePt t="6771" x="2192338" y="1241425"/>
          <p14:tracePt t="6799" x="2200275" y="1249363"/>
          <p14:tracePt t="6805" x="2208213" y="1249363"/>
          <p14:tracePt t="6819" x="2217738" y="1249363"/>
          <p14:tracePt t="6827" x="2225675" y="1249363"/>
          <p14:tracePt t="6834" x="2235200" y="1249363"/>
          <p14:tracePt t="6840" x="2243138" y="1257300"/>
          <p14:tracePt t="6847" x="2251075" y="1257300"/>
          <p14:tracePt t="6854" x="2260600" y="1257300"/>
          <p14:tracePt t="6861" x="2268538" y="1266825"/>
          <p14:tracePt t="6869" x="2276475" y="1266825"/>
          <p14:tracePt t="6875" x="2286000" y="1274763"/>
          <p14:tracePt t="6882" x="2293938" y="1274763"/>
          <p14:tracePt t="6889" x="2301875" y="1274763"/>
          <p14:tracePt t="6898" x="2311400" y="1282700"/>
          <p14:tracePt t="6903" x="2319338" y="1282700"/>
          <p14:tracePt t="6910" x="2336800" y="1282700"/>
          <p14:tracePt t="6917" x="2344738" y="1282700"/>
          <p14:tracePt t="6924" x="2362200" y="1292225"/>
          <p14:tracePt t="6932" x="2387600" y="1292225"/>
          <p14:tracePt t="6939" x="2395538" y="1292225"/>
          <p14:tracePt t="6945" x="2413000" y="1300163"/>
          <p14:tracePt t="6952" x="2420938" y="1300163"/>
          <p14:tracePt t="6959" x="2446338" y="1308100"/>
          <p14:tracePt t="6967" x="2471738" y="1308100"/>
          <p14:tracePt t="6973" x="2489200" y="1317625"/>
          <p14:tracePt t="6981" x="2506663" y="1317625"/>
          <p14:tracePt t="6987" x="2524125" y="1325563"/>
          <p14:tracePt t="6994" x="2549525" y="1325563"/>
          <p14:tracePt t="7001" x="2565400" y="1325563"/>
          <p14:tracePt t="7008" x="2582863" y="1325563"/>
          <p14:tracePt t="7015" x="2600325" y="1325563"/>
          <p14:tracePt t="7022" x="2608263" y="1333500"/>
          <p14:tracePt t="7029" x="2633663" y="1333500"/>
          <p14:tracePt t="7036" x="2651125" y="1343025"/>
          <p14:tracePt t="7043" x="2659063" y="1343025"/>
          <p14:tracePt t="7050" x="2668588" y="1343025"/>
          <p14:tracePt t="7057" x="2684463" y="1343025"/>
          <p14:tracePt t="7064" x="2684463" y="1350963"/>
          <p14:tracePt t="7071" x="2701925" y="1350963"/>
          <p14:tracePt t="7085" x="2709863" y="1350963"/>
          <p14:tracePt t="7092" x="2719388" y="1350963"/>
          <p14:tracePt t="7106" x="2727325" y="1350963"/>
          <p14:tracePt t="7127" x="2735263" y="1350963"/>
          <p14:tracePt t="7141" x="2744788" y="1350963"/>
          <p14:tracePt t="7687" x="2752725" y="1350963"/>
          <p14:tracePt t="7701" x="2760663" y="1350963"/>
          <p14:tracePt t="7722" x="2770188" y="1350963"/>
          <p14:tracePt t="7751" x="2778125" y="1350963"/>
          <p14:tracePt t="7777" x="2786063" y="1350963"/>
          <p14:tracePt t="7912" x="2795588" y="1350963"/>
          <p14:tracePt t="7932" x="2803525" y="1350963"/>
          <p14:tracePt t="7945" x="2811463" y="1350963"/>
          <p14:tracePt t="7959" x="2820988" y="1350963"/>
          <p14:tracePt t="7966" x="2828925" y="1350963"/>
          <p14:tracePt t="7980" x="2838450" y="1350963"/>
          <p14:tracePt t="7987" x="2846388" y="1350963"/>
          <p14:tracePt t="7994" x="2854325" y="1350963"/>
          <p14:tracePt t="8001" x="2863850" y="1350963"/>
          <p14:tracePt t="8008" x="2871788" y="1350963"/>
          <p14:tracePt t="8022" x="2889250" y="1350963"/>
          <p14:tracePt t="8029" x="2897188" y="1350963"/>
          <p14:tracePt t="8043" x="2914650" y="1350963"/>
          <p14:tracePt t="8050" x="2922588" y="1350963"/>
          <p14:tracePt t="8057" x="2930525" y="1350963"/>
          <p14:tracePt t="8064" x="2947988" y="1350963"/>
          <p14:tracePt t="8071" x="2955925" y="1350963"/>
          <p14:tracePt t="8079" x="2973388" y="1350963"/>
          <p14:tracePt t="8085" x="2982913" y="1350963"/>
          <p14:tracePt t="8092" x="2990850" y="1350963"/>
          <p14:tracePt t="8099" x="3008313" y="1350963"/>
          <p14:tracePt t="8106" x="3016250" y="1350963"/>
          <p14:tracePt t="8113" x="3024188" y="1350963"/>
          <p14:tracePt t="8120" x="3033713" y="1350963"/>
          <p14:tracePt t="8134" x="3041650" y="1350963"/>
          <p14:tracePt t="8141" x="3049588" y="1350963"/>
          <p14:tracePt t="8148" x="3059113" y="1350963"/>
          <p14:tracePt t="8163" x="3067050" y="1350963"/>
          <p14:tracePt t="8169" x="3074988" y="1350963"/>
          <p14:tracePt t="8204" x="3084513" y="1350963"/>
          <p14:tracePt t="8218" x="3092450" y="1350963"/>
          <p14:tracePt t="8232" x="3100388" y="1350963"/>
          <p14:tracePt t="8246" x="3109913" y="1350963"/>
          <p14:tracePt t="8253" x="3117850" y="1350963"/>
          <p14:tracePt t="8274" x="3127375" y="1350963"/>
          <p14:tracePt t="8280" x="3135313" y="1350963"/>
          <p14:tracePt t="8295" x="3143250" y="1350963"/>
          <p14:tracePt t="8308" x="3152775" y="1350963"/>
          <p14:tracePt t="8323" x="3160713" y="1350963"/>
          <p14:tracePt t="8344" x="3168650" y="1350963"/>
          <p14:tracePt t="8351" x="3178175" y="1350963"/>
          <p14:tracePt t="8365" x="3186113" y="1350963"/>
          <p14:tracePt t="8378" x="3194050" y="1350963"/>
          <p14:tracePt t="8385" x="3203575" y="1350963"/>
          <p14:tracePt t="8399" x="3211513" y="1350963"/>
          <p14:tracePt t="8406" x="3219450" y="1350963"/>
          <p14:tracePt t="8420" x="3228975" y="1350963"/>
          <p14:tracePt t="8434" x="3244850" y="1350963"/>
          <p14:tracePt t="8448" x="3262313" y="1350963"/>
          <p14:tracePt t="8456" x="3279775" y="1350963"/>
          <p14:tracePt t="8470" x="3297238" y="1350963"/>
          <p14:tracePt t="8477" x="3305175" y="1350963"/>
          <p14:tracePt t="8483" x="3322638" y="1350963"/>
          <p14:tracePt t="8490" x="3338513" y="1350963"/>
          <p14:tracePt t="8497" x="3348038" y="1350963"/>
          <p14:tracePt t="8504" x="3363913" y="1350963"/>
          <p14:tracePt t="8512" x="3373438" y="1350963"/>
          <p14:tracePt t="8518" x="3389313" y="1350963"/>
          <p14:tracePt t="8525" x="3406775" y="1350963"/>
          <p14:tracePt t="8532" x="3424238" y="1350963"/>
          <p14:tracePt t="8539" x="3441700" y="1350963"/>
          <p14:tracePt t="8546" x="3449638" y="1350963"/>
          <p14:tracePt t="8554" x="3467100" y="1350963"/>
          <p14:tracePt t="8560" x="3482975" y="1350963"/>
          <p14:tracePt t="8567" x="3500438" y="1350963"/>
          <p14:tracePt t="8574" x="3517900" y="1350963"/>
          <p14:tracePt t="8581" x="3543300" y="1350963"/>
          <p14:tracePt t="8589" x="3559175" y="1350963"/>
          <p14:tracePt t="8595" x="3586163" y="1350963"/>
          <p14:tracePt t="8602" x="3602038" y="1343025"/>
          <p14:tracePt t="8609" x="3619500" y="1343025"/>
          <p14:tracePt t="8617" x="3636963" y="1343025"/>
          <p14:tracePt t="8623" x="3662363" y="1343025"/>
          <p14:tracePt t="8630" x="3670300" y="1343025"/>
          <p14:tracePt t="8637" x="3687763" y="1343025"/>
          <p14:tracePt t="8644" x="3695700" y="1343025"/>
          <p14:tracePt t="8651" x="3703638" y="1343025"/>
          <p14:tracePt t="8659" x="3721100" y="1343025"/>
          <p14:tracePt t="8665" x="3729038" y="1343025"/>
          <p14:tracePt t="8672" x="3738563" y="1343025"/>
          <p14:tracePt t="8679" x="3746500" y="1343025"/>
          <p14:tracePt t="8687" x="3756025" y="1343025"/>
          <p14:tracePt t="8693" x="3763963" y="1343025"/>
          <p14:tracePt t="8700" x="3771900" y="1343025"/>
          <p14:tracePt t="8707" x="3781425" y="1343025"/>
          <p14:tracePt t="8714" x="3789363" y="1343025"/>
          <p14:tracePt t="8729" x="3797300" y="1333500"/>
          <p14:tracePt t="8735" x="3806825" y="1333500"/>
          <p14:tracePt t="8742" x="3814763" y="1333500"/>
          <p14:tracePt t="8756" x="3822700" y="1333500"/>
          <p14:tracePt t="8763" x="3832225" y="1333500"/>
          <p14:tracePt t="8777" x="3840163" y="1333500"/>
          <p14:tracePt t="8784" x="3848100" y="1333500"/>
          <p14:tracePt t="8791" x="3857625" y="1333500"/>
          <p14:tracePt t="8805" x="3865563" y="1333500"/>
          <p14:tracePt t="8812" x="3873500" y="1333500"/>
          <p14:tracePt t="8833" x="3883025" y="1333500"/>
          <p14:tracePt t="8840" x="3890963" y="1333500"/>
          <p14:tracePt t="8847" x="3900488" y="1333500"/>
          <p14:tracePt t="8861" x="3908425" y="1333500"/>
          <p14:tracePt t="8868" x="3916363" y="1333500"/>
          <p14:tracePt t="8889" x="3925888" y="1333500"/>
          <p14:tracePt t="8896" x="3933825" y="1333500"/>
          <p14:tracePt t="8903" x="3941763" y="1325563"/>
          <p14:tracePt t="8917" x="3951288" y="1325563"/>
          <p14:tracePt t="8924" x="3959225" y="1325563"/>
          <p14:tracePt t="8945" x="3967163" y="1325563"/>
          <p14:tracePt t="8952" x="3976688" y="1325563"/>
          <p14:tracePt t="8958" x="3984625" y="1325563"/>
          <p14:tracePt t="8965" x="3984625" y="1317625"/>
          <p14:tracePt t="8987" x="3992563" y="1317625"/>
          <p14:tracePt t="9001" x="4002088" y="1317625"/>
          <p14:tracePt t="9050" x="4010025" y="1317625"/>
          <p14:tracePt t="9505" x="4035425" y="1317625"/>
          <p14:tracePt t="9511" x="4070350" y="1308100"/>
          <p14:tracePt t="9518" x="4103688" y="1300163"/>
          <p14:tracePt t="9525" x="4137025" y="1292225"/>
          <p14:tracePt t="9532" x="4171950" y="1282700"/>
          <p14:tracePt t="9539" x="4205288" y="1274763"/>
          <p14:tracePt t="9546" x="4230688" y="1274763"/>
          <p14:tracePt t="9553" x="4265613" y="1266825"/>
          <p14:tracePt t="9560" x="4298950" y="1266825"/>
          <p14:tracePt t="9567" x="4332288" y="1266825"/>
          <p14:tracePt t="9574" x="4367213" y="1257300"/>
          <p14:tracePt t="9581" x="4392613" y="1257300"/>
          <p14:tracePt t="9588" x="4418013" y="1249363"/>
          <p14:tracePt t="9595" x="4443413" y="1249363"/>
          <p14:tracePt t="9603" x="4460875" y="1241425"/>
          <p14:tracePt t="9609" x="4476750" y="1241425"/>
          <p14:tracePt t="9616" x="4494213" y="1241425"/>
          <p14:tracePt t="9623" x="4503738" y="1241425"/>
          <p14:tracePt t="9630" x="4519613" y="1241425"/>
          <p14:tracePt t="9637" x="4529138" y="1241425"/>
          <p14:tracePt t="9645" x="4545013" y="1241425"/>
          <p14:tracePt t="9651" x="4562475" y="1241425"/>
          <p14:tracePt t="9658" x="4570413" y="1241425"/>
          <p14:tracePt t="9665" x="4579938" y="1241425"/>
          <p14:tracePt t="9672" x="4587875" y="1241425"/>
          <p14:tracePt t="9679" x="4595813" y="1241425"/>
          <p14:tracePt t="9687" x="4613275" y="1241425"/>
          <p14:tracePt t="9700" x="4621213" y="1241425"/>
          <p14:tracePt t="9707" x="4638675" y="1241425"/>
          <p14:tracePt t="9721" x="4646613" y="1241425"/>
          <p14:tracePt t="9728" x="4656138" y="1241425"/>
          <p14:tracePt t="9742" x="4664075" y="1241425"/>
          <p14:tracePt t="9749" x="4673600" y="1241425"/>
          <p14:tracePt t="9756" x="4681538" y="1241425"/>
          <p14:tracePt t="9770" x="4689475" y="1241425"/>
          <p14:tracePt t="9784" x="4699000" y="1241425"/>
          <p14:tracePt t="9798" x="4706938" y="1241425"/>
          <p14:tracePt t="9805" x="4714875" y="1241425"/>
          <p14:tracePt t="9812" x="4724400" y="1241425"/>
          <p14:tracePt t="9826" x="4732338" y="1241425"/>
          <p14:tracePt t="9840" x="4740275" y="1241425"/>
          <p14:tracePt t="9853" x="4749800" y="1241425"/>
          <p14:tracePt t="9861" x="4757738" y="1241425"/>
          <p14:tracePt t="9867" x="4765675" y="1241425"/>
          <p14:tracePt t="9874" x="4775200" y="1241425"/>
          <p14:tracePt t="9881" x="4783138" y="1241425"/>
          <p14:tracePt t="9895" x="4791075" y="1241425"/>
          <p14:tracePt t="9903" x="4808538" y="1241425"/>
          <p14:tracePt t="9909" x="4808538" y="1249363"/>
          <p14:tracePt t="9917" x="4818063" y="1249363"/>
          <p14:tracePt t="9923" x="4833938" y="1249363"/>
          <p14:tracePt t="9937" x="4843463" y="1249363"/>
          <p14:tracePt t="9944" x="4851400" y="1249363"/>
          <p14:tracePt t="9951" x="4859338" y="1249363"/>
          <p14:tracePt t="9958" x="4868863" y="1249363"/>
          <p14:tracePt t="9965" x="4884738" y="1249363"/>
          <p14:tracePt t="9972" x="4884738" y="1257300"/>
          <p14:tracePt t="9979" x="4902200" y="1257300"/>
          <p14:tracePt t="9994" x="4910138" y="1257300"/>
          <p14:tracePt t="10001" x="4927600" y="1257300"/>
          <p14:tracePt t="10022" x="4935538" y="1257300"/>
          <p14:tracePt t="10029" x="4945063" y="1257300"/>
          <p14:tracePt t="10036" x="4953000" y="1257300"/>
          <p14:tracePt t="10063" x="4962525" y="1257300"/>
          <p14:tracePt t="10077" x="4970463" y="1257300"/>
          <p14:tracePt t="10297" x="4970463" y="1266825"/>
          <p14:tracePt t="10330" x="4978400" y="1266825"/>
          <p14:tracePt t="10344" x="4987925" y="1266825"/>
          <p14:tracePt t="10378" x="4995863" y="1266825"/>
          <p14:tracePt t="10392" x="5003800" y="1266825"/>
          <p14:tracePt t="10406" x="5013325" y="1266825"/>
          <p14:tracePt t="10420" x="5013325" y="1274763"/>
          <p14:tracePt t="10427" x="5021263" y="1274763"/>
          <p14:tracePt t="10434" x="5029200" y="1274763"/>
          <p14:tracePt t="10441" x="5029200" y="1282700"/>
          <p14:tracePt t="10448" x="5046663" y="1282700"/>
          <p14:tracePt t="10455" x="5054600" y="1282700"/>
          <p14:tracePt t="10462" x="5064125" y="1282700"/>
          <p14:tracePt t="10470" x="5072063" y="1282700"/>
          <p14:tracePt t="10476" x="5080000" y="1282700"/>
          <p14:tracePt t="10483" x="5097463" y="1282700"/>
          <p14:tracePt t="10490" x="5114925" y="1282700"/>
          <p14:tracePt t="10504" x="5132388" y="1282700"/>
          <p14:tracePt t="10511" x="5140325" y="1282700"/>
          <p14:tracePt t="10518" x="5148263" y="1282700"/>
          <p14:tracePt t="10525" x="5165725" y="1282700"/>
          <p14:tracePt t="10532" x="5173663" y="1282700"/>
          <p14:tracePt t="10539" x="5191125" y="1282700"/>
          <p14:tracePt t="10546" x="5199063" y="1282700"/>
          <p14:tracePt t="10553" x="5216525" y="1282700"/>
          <p14:tracePt t="10561" x="5233988" y="1282700"/>
          <p14:tracePt t="10567" x="5241925" y="1282700"/>
          <p14:tracePt t="10574" x="5259388" y="1282700"/>
          <p14:tracePt t="10581" x="5267325" y="1282700"/>
          <p14:tracePt t="10588" x="5276850" y="1292225"/>
          <p14:tracePt t="10594" x="5292725" y="1292225"/>
          <p14:tracePt t="10609" x="5310188" y="1292225"/>
          <p14:tracePt t="10615" x="5327650" y="1292225"/>
          <p14:tracePt t="10622" x="5335588" y="1292225"/>
          <p14:tracePt t="10629" x="5343525" y="1292225"/>
          <p14:tracePt t="10636" x="5353050" y="1292225"/>
          <p14:tracePt t="10644" x="5368925" y="1300163"/>
          <p14:tracePt t="10650" x="5386388" y="1300163"/>
          <p14:tracePt t="10657" x="5394325" y="1308100"/>
          <p14:tracePt t="10664" x="5403850" y="1308100"/>
          <p14:tracePt t="10671" x="5429250" y="1308100"/>
          <p14:tracePt t="10678" x="5446713" y="1308100"/>
          <p14:tracePt t="10686" x="5462588" y="1308100"/>
          <p14:tracePt t="10692" x="5487988" y="1308100"/>
          <p14:tracePt t="10699" x="5497513" y="1317625"/>
          <p14:tracePt t="10706" x="5522913" y="1317625"/>
          <p14:tracePt t="10713" x="5548313" y="1317625"/>
          <p14:tracePt t="10720" x="5556250" y="1317625"/>
          <p14:tracePt t="10727" x="5581650" y="1325563"/>
          <p14:tracePt t="10734" x="5599113" y="1325563"/>
          <p14:tracePt t="10741" x="5616575" y="1325563"/>
          <p14:tracePt t="10749" x="5641975" y="1333500"/>
          <p14:tracePt t="10755" x="5657850" y="1333500"/>
          <p14:tracePt t="10762" x="5667375" y="1333500"/>
          <p14:tracePt t="10769" x="5683250" y="1333500"/>
          <p14:tracePt t="10778" x="5692775" y="1333500"/>
          <p14:tracePt t="10784" x="5700713" y="1333500"/>
          <p14:tracePt t="10791" x="5718175" y="1333500"/>
          <p14:tracePt t="10797" x="5726113" y="1333500"/>
          <p14:tracePt t="10804" x="5743575" y="1333500"/>
          <p14:tracePt t="10811" x="5761038" y="1343025"/>
          <p14:tracePt t="10820" x="5776913" y="1343025"/>
          <p14:tracePt t="10825" x="5794375" y="1343025"/>
          <p14:tracePt t="10832" x="5819775" y="1350963"/>
          <p14:tracePt t="10839" x="5837238" y="1350963"/>
          <p14:tracePt t="10846" x="5862638" y="1350963"/>
          <p14:tracePt t="10853" x="5895975" y="1360488"/>
          <p14:tracePt t="10861" x="5913438" y="1360488"/>
          <p14:tracePt t="10870" x="5938838" y="1360488"/>
          <p14:tracePt t="10874" x="5972175" y="1360488"/>
          <p14:tracePt t="10881" x="5997575" y="1360488"/>
          <p14:tracePt t="10888" x="6015038" y="1360488"/>
          <p14:tracePt t="10895" x="6040438" y="1360488"/>
          <p14:tracePt t="10902" x="6065838" y="1360488"/>
          <p14:tracePt t="10911" x="6083300" y="1360488"/>
          <p14:tracePt t="10916" x="6100763" y="1360488"/>
          <p14:tracePt t="10923" x="6108700" y="1360488"/>
          <p14:tracePt t="10930" x="6126163" y="1360488"/>
          <p14:tracePt t="10937" x="6142038" y="1360488"/>
          <p14:tracePt t="10944" x="6159500" y="1360488"/>
          <p14:tracePt t="10951" x="6184900" y="1360488"/>
          <p14:tracePt t="10958" x="6202363" y="1360488"/>
          <p14:tracePt t="10965" x="6219825" y="1360488"/>
          <p14:tracePt t="10972" x="6235700" y="1360488"/>
          <p14:tracePt t="10979" x="6261100" y="1360488"/>
          <p14:tracePt t="10986" x="6270625" y="1360488"/>
          <p14:tracePt t="10994" x="6296025" y="1350963"/>
          <p14:tracePt t="11000" x="6311900" y="1350963"/>
          <p14:tracePt t="11007" x="6329363" y="1343025"/>
          <p14:tracePt t="11014" x="6346825" y="1343025"/>
          <p14:tracePt t="11021" x="6372225" y="1343025"/>
          <p14:tracePt t="11028" x="6389688" y="1343025"/>
          <p14:tracePt t="11036" x="6405563" y="1343025"/>
          <p14:tracePt t="11042" x="6423025" y="1333500"/>
          <p14:tracePt t="11049" x="6430963" y="1333500"/>
          <p14:tracePt t="11056" x="6448425" y="1325563"/>
          <p14:tracePt t="11063" x="6465888" y="1325563"/>
          <p14:tracePt t="11078" x="6473825" y="1325563"/>
          <p14:tracePt t="11085" x="6483350" y="1325563"/>
          <p14:tracePt t="11098" x="6491288" y="1325563"/>
          <p14:tracePt t="11105" x="6499225" y="1325563"/>
          <p14:tracePt t="11120" x="6508750" y="1325563"/>
          <p14:tracePt t="11148" x="6516688" y="1325563"/>
          <p14:tracePt t="11161" x="6524625" y="1325563"/>
          <p14:tracePt t="12023" x="6575425" y="1325563"/>
          <p14:tracePt t="12028" x="6694488" y="1300163"/>
          <p14:tracePt t="12035" x="6838950" y="1292225"/>
          <p14:tracePt t="12042" x="6992938" y="1292225"/>
          <p14:tracePt t="12049" x="7145338" y="1274763"/>
          <p14:tracePt t="12056" x="7256463" y="1274763"/>
          <p14:tracePt t="12063" x="7373938" y="1266825"/>
          <p14:tracePt t="12070" x="7485063" y="1266825"/>
          <p14:tracePt t="12077" x="7596188" y="1266825"/>
          <p14:tracePt t="12084" x="7697788" y="1266825"/>
          <p14:tracePt t="12091" x="7766050" y="1266825"/>
          <p14:tracePt t="12098" x="7824788" y="1266825"/>
          <p14:tracePt t="12104" x="7867650" y="1266825"/>
          <p14:tracePt t="12113" x="7893050" y="1266825"/>
          <p14:tracePt t="12119" x="7918450" y="1266825"/>
          <p14:tracePt t="12126" x="7926388" y="1266825"/>
          <p14:tracePt t="12133" x="7935913" y="1266825"/>
          <p14:tracePt t="12140" x="7943850" y="1266825"/>
          <p14:tracePt t="12154" x="7951788" y="1266825"/>
          <p14:tracePt t="12161" x="7961313" y="1266825"/>
          <p14:tracePt t="12175" x="7969250" y="1266825"/>
          <p14:tracePt t="12224" x="7969250" y="1257300"/>
          <p14:tracePt t="12245" x="7977188" y="1257300"/>
          <p14:tracePt t="12505" x="7986713" y="1257300"/>
          <p14:tracePt t="12532" x="7994650" y="1257300"/>
          <p14:tracePt t="12545" x="8004175" y="1257300"/>
          <p14:tracePt t="12552" x="8004175" y="1266825"/>
          <p14:tracePt t="12559" x="8012113" y="1266825"/>
          <p14:tracePt t="12573" x="8020050" y="1266825"/>
          <p14:tracePt t="12580" x="8029575" y="1266825"/>
          <p14:tracePt t="12587" x="8029575" y="1274763"/>
          <p14:tracePt t="12594" x="8037513" y="1274763"/>
          <p14:tracePt t="12601" x="8054975" y="1282700"/>
          <p14:tracePt t="12608" x="8062913" y="1282700"/>
          <p14:tracePt t="12615" x="8080375" y="1292225"/>
          <p14:tracePt t="12622" x="8096250" y="1292225"/>
          <p14:tracePt t="12629" x="8105775" y="1292225"/>
          <p14:tracePt t="12636" x="8121650" y="1292225"/>
          <p14:tracePt t="12643" x="8131175" y="1292225"/>
          <p14:tracePt t="12650" x="8147050" y="1300163"/>
          <p14:tracePt t="12657" x="8174038" y="1308100"/>
          <p14:tracePt t="12664" x="8181975" y="1308100"/>
          <p14:tracePt t="12671" x="8189913" y="1308100"/>
          <p14:tracePt t="12678" x="8207375" y="1317625"/>
          <p14:tracePt t="12686" x="8215313" y="1317625"/>
          <p14:tracePt t="12692" x="8224838" y="1317625"/>
          <p14:tracePt t="12699" x="8240713" y="1325563"/>
          <p14:tracePt t="12713" x="8250238" y="1333500"/>
          <p14:tracePt t="12720" x="8258175" y="1333500"/>
          <p14:tracePt t="12741" x="8266113" y="1333500"/>
          <p14:tracePt t="12755" x="8275638" y="1333500"/>
          <p14:tracePt t="12770" x="8283575" y="1333500"/>
          <p14:tracePt t="13106" x="8291513" y="1333500"/>
          <p14:tracePt t="13118" x="8301038" y="1333500"/>
          <p14:tracePt t="13140" x="8308975" y="1333500"/>
          <p14:tracePt t="13154" x="8318500" y="1333500"/>
          <p14:tracePt t="13160" x="8326438" y="1333500"/>
          <p14:tracePt t="13174" x="8343900" y="1333500"/>
          <p14:tracePt t="13181" x="8351838" y="1333500"/>
          <p14:tracePt t="13195" x="8369300" y="1333500"/>
          <p14:tracePt t="13209" x="8377238" y="1333500"/>
          <p14:tracePt t="13216" x="8394700" y="1333500"/>
          <p14:tracePt t="13223" x="8402638" y="1333500"/>
          <p14:tracePt t="13230" x="8410575" y="1333500"/>
          <p14:tracePt t="13237" x="8420100" y="1333500"/>
          <p14:tracePt t="13244" x="8428038" y="1333500"/>
          <p14:tracePt t="13251" x="8435975" y="1333500"/>
          <p14:tracePt t="13258" x="8445500" y="1333500"/>
          <p14:tracePt t="13272" x="8462963" y="1333500"/>
          <p14:tracePt t="13279" x="8470900" y="1333500"/>
          <p14:tracePt t="13293" x="8488363" y="1333500"/>
          <p14:tracePt t="13300" x="8496300" y="1333500"/>
          <p14:tracePt t="13314" x="8504238" y="1333500"/>
          <p14:tracePt t="13321" x="8513763" y="1325563"/>
          <p14:tracePt t="13343" x="8521700" y="1325563"/>
          <p14:tracePt t="13356" x="8529638" y="1325563"/>
          <p14:tracePt t="13391" x="8539163" y="1325563"/>
          <p14:tracePt t="13412" x="8547100" y="1325563"/>
          <p14:tracePt t="13482" x="8555038" y="1325563"/>
          <p14:tracePt t="13503" x="8564563" y="1325563"/>
          <p14:tracePt t="13517" x="8572500" y="1325563"/>
          <p14:tracePt t="13531" x="8580438" y="1325563"/>
          <p14:tracePt t="13538" x="8597900" y="1325563"/>
          <p14:tracePt t="13552" x="8605838" y="1325563"/>
          <p14:tracePt t="13559" x="8615363" y="1325563"/>
          <p14:tracePt t="13566" x="8623300" y="1325563"/>
          <p14:tracePt t="13573" x="8623300" y="1317625"/>
          <p14:tracePt t="13580" x="8632825" y="1317625"/>
          <p14:tracePt t="13587" x="8640763" y="1317625"/>
          <p14:tracePt t="13608" x="8648700" y="1308100"/>
          <p14:tracePt t="13615" x="8658225" y="1308100"/>
          <p14:tracePt t="13622" x="8666163" y="1308100"/>
          <p14:tracePt t="13636" x="8674100" y="1308100"/>
          <p14:tracePt t="13650" x="8683625" y="1308100"/>
          <p14:tracePt t="13671" x="8691563" y="1308100"/>
          <p14:tracePt t="13678" x="8699500" y="1308100"/>
          <p14:tracePt t="13692" x="8709025" y="1308100"/>
          <p14:tracePt t="13699" x="8716963" y="1308100"/>
          <p14:tracePt t="13713" x="8724900" y="1308100"/>
          <p14:tracePt t="13741" x="8734425" y="1308100"/>
          <p14:tracePt t="13755" x="8742363" y="1308100"/>
          <p14:tracePt t="13791" x="8750300" y="1308100"/>
          <p14:tracePt t="13825" x="8759825" y="1308100"/>
          <p14:tracePt t="13860" x="8767763" y="1308100"/>
          <p14:tracePt t="13888" x="8777288" y="1308100"/>
          <p14:tracePt t="13909" x="8785225" y="1308100"/>
          <p14:tracePt t="13937" x="8793163" y="1308100"/>
          <p14:tracePt t="13950" x="8802688" y="1308100"/>
          <p14:tracePt t="13971" x="8810625" y="1308100"/>
          <p14:tracePt t="14077" x="8810625" y="1300163"/>
          <p14:tracePt t="14566" x="8818563" y="1300163"/>
          <p14:tracePt t="14615" x="8828088" y="1300163"/>
          <p14:tracePt t="14664" x="8836025" y="1300163"/>
          <p14:tracePt t="14691" x="8843963" y="1300163"/>
          <p14:tracePt t="14706" x="8853488" y="1300163"/>
          <p14:tracePt t="14741" x="8861425" y="1300163"/>
          <p14:tracePt t="14748" x="8869363" y="1300163"/>
          <p14:tracePt t="14761" x="8878888" y="1300163"/>
          <p14:tracePt t="14776" x="8886825" y="1300163"/>
          <p14:tracePt t="14782" x="8894763" y="1300163"/>
          <p14:tracePt t="14796" x="8904288" y="1300163"/>
          <p14:tracePt t="14810" x="8912225" y="1300163"/>
          <p14:tracePt t="14846" x="8921750" y="1300163"/>
          <p14:tracePt t="14860" x="8929688" y="1300163"/>
          <p14:tracePt t="14874" x="8937625" y="1300163"/>
          <p14:tracePt t="14937" x="8947150" y="1300163"/>
          <p14:tracePt t="14965" x="8955088" y="1300163"/>
          <p14:tracePt t="15050" x="8963025" y="1300163"/>
          <p14:tracePt t="15062" x="8972550" y="1300163"/>
          <p14:tracePt t="15098" x="8980488" y="1300163"/>
          <p14:tracePt t="15104" x="8988425" y="1300163"/>
          <p14:tracePt t="15112" x="8997950" y="1300163"/>
          <p14:tracePt t="15125" x="9005888" y="1300163"/>
          <p14:tracePt t="15132" x="9013825" y="1300163"/>
          <p14:tracePt t="15153" x="9023350" y="1300163"/>
          <p14:tracePt t="15160" x="9031288" y="1300163"/>
          <p14:tracePt t="15167" x="9039225" y="1300163"/>
          <p14:tracePt t="15188" x="9048750" y="1300163"/>
          <p14:tracePt t="15210" x="9056688" y="1300163"/>
          <p14:tracePt t="15238" x="9064625" y="1300163"/>
          <p14:tracePt t="15251" x="9074150" y="1300163"/>
          <p14:tracePt t="15272" x="9082088" y="1300163"/>
          <p14:tracePt t="15301" x="9091613" y="1300163"/>
          <p14:tracePt t="15307" x="9099550" y="1300163"/>
          <p14:tracePt t="15321" x="9107488" y="1300163"/>
          <p14:tracePt t="15335" x="9117013" y="1300163"/>
          <p14:tracePt t="15342" x="9124950" y="1300163"/>
          <p14:tracePt t="15348" x="9132888" y="1300163"/>
          <p14:tracePt t="15355" x="9142413" y="1300163"/>
          <p14:tracePt t="15369" x="9158288" y="1300163"/>
          <p14:tracePt t="15377" x="9167813" y="1300163"/>
          <p14:tracePt t="15390" x="9183688" y="1300163"/>
          <p14:tracePt t="15397" x="9193213" y="1300163"/>
          <p14:tracePt t="15412" x="9201150" y="1300163"/>
          <p14:tracePt t="15419" x="9209088" y="1300163"/>
          <p14:tracePt t="15433" x="9218613" y="1300163"/>
          <p14:tracePt t="15440" x="9226550" y="1300163"/>
          <p14:tracePt t="15454" x="9236075" y="1300163"/>
          <p14:tracePt t="15468" x="9244013" y="1300163"/>
          <p14:tracePt t="15489" x="9251950" y="1300163"/>
          <p14:tracePt t="15524" x="9261475" y="1300163"/>
          <p14:tracePt t="15587" x="9269413" y="1300163"/>
          <p14:tracePt t="17747" x="9251950" y="1300163"/>
          <p14:tracePt t="17753" x="9193213" y="1300163"/>
          <p14:tracePt t="17760" x="9132888" y="1300163"/>
          <p14:tracePt t="17768" x="9064625" y="1300163"/>
          <p14:tracePt t="17774" x="8980488" y="1300163"/>
          <p14:tracePt t="17781" x="8853488" y="1300163"/>
          <p14:tracePt t="17788" x="8742363" y="1300163"/>
          <p14:tracePt t="17795" x="8597900" y="1300163"/>
          <p14:tracePt t="17802" x="8488363" y="1300163"/>
          <p14:tracePt t="17810" x="8385175" y="1300163"/>
          <p14:tracePt t="17816" x="8291513" y="1300163"/>
          <p14:tracePt t="17823" x="8174038" y="1300163"/>
          <p14:tracePt t="17830" x="8062913" y="1300163"/>
          <p14:tracePt t="17837" x="7935913" y="1300163"/>
          <p14:tracePt t="17844" x="7824788" y="1300163"/>
          <p14:tracePt t="17852" x="7723188" y="1300163"/>
          <p14:tracePt t="17858" x="7612063" y="1300163"/>
          <p14:tracePt t="17865" x="7485063" y="1300163"/>
          <p14:tracePt t="17872" x="7340600" y="1300163"/>
          <p14:tracePt t="17879" x="7221538" y="1300163"/>
          <p14:tracePt t="17886" x="7119938" y="1300163"/>
          <p14:tracePt t="17894" x="7018338" y="1300163"/>
          <p14:tracePt t="17902" x="6915150" y="1300163"/>
          <p14:tracePt t="17907" x="6805613" y="1300163"/>
          <p14:tracePt t="17914" x="6694488" y="1300163"/>
          <p14:tracePt t="17921" x="6592888" y="1300163"/>
          <p14:tracePt t="17928" x="6508750" y="1300163"/>
          <p14:tracePt t="17935" x="6440488" y="1300163"/>
          <p14:tracePt t="17943" x="6338888" y="1300163"/>
          <p14:tracePt t="17949" x="6210300" y="1300163"/>
          <p14:tracePt t="17956" x="6083300" y="1300163"/>
          <p14:tracePt t="17963" x="5972175" y="1300163"/>
          <p14:tracePt t="17970" x="5862638" y="1300163"/>
          <p14:tracePt t="17977" x="5743575" y="1300163"/>
          <p14:tracePt t="17985" x="5624513" y="1300163"/>
          <p14:tracePt t="17991" x="5497513" y="1300163"/>
          <p14:tracePt t="17998" x="5368925" y="1300163"/>
          <p14:tracePt t="18005" x="5284788" y="1282700"/>
          <p14:tracePt t="18012" x="5199063" y="1282700"/>
          <p14:tracePt t="18019" x="5122863" y="1274763"/>
          <p14:tracePt t="18027" x="5064125" y="1274763"/>
          <p14:tracePt t="18033" x="4978400" y="1274763"/>
          <p14:tracePt t="18040" x="4876800" y="1274763"/>
          <p14:tracePt t="18047" x="4765675" y="1274763"/>
          <p14:tracePt t="18054" x="4664075" y="1282700"/>
          <p14:tracePt t="18061" x="4570413" y="1282700"/>
          <p14:tracePt t="18069" x="4476750" y="1292225"/>
          <p14:tracePt t="18075" x="4384675" y="1292225"/>
          <p14:tracePt t="18082" x="4281488" y="1292225"/>
          <p14:tracePt t="18089" x="4187825" y="1292225"/>
          <p14:tracePt t="18096" x="4129088" y="1300163"/>
          <p14:tracePt t="18103" x="4052888" y="1300163"/>
          <p14:tracePt t="18110" x="3992563" y="1308100"/>
          <p14:tracePt t="18117" x="3951288" y="1308100"/>
          <p14:tracePt t="18124" x="3890963" y="1317625"/>
          <p14:tracePt t="18131" x="3814763" y="1333500"/>
          <p14:tracePt t="18138" x="3746500" y="1343025"/>
          <p14:tracePt t="18145" x="3670300" y="1350963"/>
          <p14:tracePt t="18152" x="3611563" y="1350963"/>
          <p14:tracePt t="18160" x="3568700" y="1360488"/>
          <p14:tracePt t="18166" x="3525838" y="1360488"/>
          <p14:tracePt t="18173" x="3500438" y="1360488"/>
          <p14:tracePt t="18180" x="3475038" y="1360488"/>
          <p14:tracePt t="18187" x="3457575" y="1360488"/>
          <p14:tracePt t="18194" x="3432175" y="1360488"/>
          <p14:tracePt t="18202" x="3414713" y="1368425"/>
          <p14:tracePt t="18208" x="3398838" y="1368425"/>
          <p14:tracePt t="18215" x="3373438" y="1376363"/>
          <p14:tracePt t="18222" x="3348038" y="1376363"/>
          <p14:tracePt t="18229" x="3330575" y="1385888"/>
          <p14:tracePt t="18236" x="3297238" y="1385888"/>
          <p14:tracePt t="18243" x="3270250" y="1385888"/>
          <p14:tracePt t="18250" x="3244850" y="1393825"/>
          <p14:tracePt t="18257" x="3228975" y="1393825"/>
          <p14:tracePt t="18264" x="3203575" y="1401763"/>
          <p14:tracePt t="18271" x="3186113" y="1401763"/>
          <p14:tracePt t="18278" x="3178175" y="1401763"/>
          <p14:tracePt t="18285" x="3160713" y="1401763"/>
          <p14:tracePt t="18292" x="3152775" y="1401763"/>
          <p14:tracePt t="18299" x="3143250" y="1401763"/>
          <p14:tracePt t="18306" x="3143250" y="1411288"/>
          <p14:tracePt t="18313" x="3135313" y="1411288"/>
          <p14:tracePt t="18320" x="3127375" y="1411288"/>
          <p14:tracePt t="18335" x="3117850" y="1411288"/>
          <p14:tracePt t="18355" x="3109913" y="1411288"/>
          <p14:tracePt t="18397" x="3100388" y="1411288"/>
          <p14:tracePt t="18517" x="3100388" y="1419225"/>
          <p14:tracePt t="18565" x="3100388" y="1427163"/>
          <p14:tracePt t="18742" x="3100388" y="1436688"/>
          <p14:tracePt t="18958" x="3109913" y="1436688"/>
          <p14:tracePt t="18978" x="3117850" y="1444625"/>
          <p14:tracePt t="18999" x="3127375" y="1444625"/>
          <p14:tracePt t="19005" x="3127375" y="1452563"/>
          <p14:tracePt t="19012" x="3135313" y="1452563"/>
          <p14:tracePt t="19019" x="3143250" y="1462088"/>
          <p14:tracePt t="19033" x="3152775" y="1462088"/>
          <p14:tracePt t="19054" x="3160713" y="1462088"/>
          <p14:tracePt t="19082" x="3168650" y="1462088"/>
          <p14:tracePt t="19103" x="3178175" y="1462088"/>
          <p14:tracePt t="19131" x="3186113" y="1462088"/>
          <p14:tracePt t="19166" x="3194050" y="1462088"/>
          <p14:tracePt t="19180" x="3203575" y="1470025"/>
          <p14:tracePt t="19208" x="3211513" y="1477963"/>
          <p14:tracePt t="19215" x="3219450" y="1477963"/>
          <p14:tracePt t="19229" x="3219450" y="1487488"/>
          <p14:tracePt t="19236" x="3228975" y="1487488"/>
          <p14:tracePt t="19258" x="3236913" y="1487488"/>
          <p14:tracePt t="19270" x="3244850" y="1495425"/>
          <p14:tracePt t="19300" x="3254375" y="1504950"/>
          <p14:tracePt t="19313" x="3262313" y="1504950"/>
          <p14:tracePt t="19348" x="3270250" y="1512888"/>
          <p14:tracePt t="19741" x="3279775" y="1512888"/>
          <p14:tracePt t="19774" x="3287713" y="1512888"/>
          <p14:tracePt t="19802" x="3297238" y="1512888"/>
          <p14:tracePt t="19816" x="3305175" y="1512888"/>
          <p14:tracePt t="19830" x="3322638" y="1512888"/>
          <p14:tracePt t="19837" x="3330575" y="1512888"/>
          <p14:tracePt t="19851" x="3348038" y="1512888"/>
          <p14:tracePt t="19858" x="3355975" y="1512888"/>
          <p14:tracePt t="19865" x="3373438" y="1512888"/>
          <p14:tracePt t="19872" x="3389313" y="1512888"/>
          <p14:tracePt t="19878" x="3406775" y="1512888"/>
          <p14:tracePt t="19885" x="3432175" y="1512888"/>
          <p14:tracePt t="19893" x="3457575" y="1512888"/>
          <p14:tracePt t="19900" x="3492500" y="1520825"/>
          <p14:tracePt t="19907" x="3508375" y="1520825"/>
          <p14:tracePt t="19914" x="3543300" y="1520825"/>
          <p14:tracePt t="19921" x="3568700" y="1530350"/>
          <p14:tracePt t="19928" x="3602038" y="1530350"/>
          <p14:tracePt t="19935" x="3611563" y="1530350"/>
          <p14:tracePt t="19941" x="3627438" y="1530350"/>
          <p14:tracePt t="19948" x="3644900" y="1530350"/>
          <p14:tracePt t="19956" x="3652838" y="1530350"/>
          <p14:tracePt t="19964" x="3670300" y="1538288"/>
          <p14:tracePt t="19976" x="3687763" y="1538288"/>
          <p14:tracePt t="19984" x="3695700" y="1538288"/>
          <p14:tracePt t="19990" x="3695700" y="1546225"/>
          <p14:tracePt t="19997" x="3703638" y="1546225"/>
          <p14:tracePt t="20005" x="3713163" y="1546225"/>
          <p14:tracePt t="20026" x="3721100" y="1546225"/>
          <p14:tracePt t="20033" x="3729038" y="1555750"/>
          <p14:tracePt t="20039" x="3738563" y="1555750"/>
          <p14:tracePt t="20054" x="3746500" y="1555750"/>
          <p14:tracePt t="20075" x="3756025" y="1555750"/>
          <p14:tracePt t="20102" x="3763963" y="1555750"/>
          <p14:tracePt t="20116" x="3771900" y="1555750"/>
          <p14:tracePt t="20137" x="3781425" y="1555750"/>
          <p14:tracePt t="20257" x="3789363" y="1555750"/>
          <p14:tracePt t="20278" x="3797300" y="1555750"/>
          <p14:tracePt t="20502" x="3806825" y="1555750"/>
          <p14:tracePt t="20515" x="3814763" y="1555750"/>
          <p14:tracePt t="20529" x="3822700" y="1555750"/>
          <p14:tracePt t="20543" x="3832225" y="1555750"/>
          <p14:tracePt t="20550" x="3840163" y="1555750"/>
          <p14:tracePt t="20571" x="3848100" y="1555750"/>
          <p14:tracePt t="20578" x="3865563" y="1555750"/>
          <p14:tracePt t="20599" x="3873500" y="1555750"/>
          <p14:tracePt t="20606" x="3883025" y="1555750"/>
          <p14:tracePt t="20620" x="3890963" y="1555750"/>
          <p14:tracePt t="20627" x="3900488" y="1555750"/>
          <p14:tracePt t="20634" x="3908425" y="1555750"/>
          <p14:tracePt t="20641" x="3916363" y="1555750"/>
          <p14:tracePt t="20648" x="3933825" y="1555750"/>
          <p14:tracePt t="20655" x="3941763" y="1555750"/>
          <p14:tracePt t="20662" x="3967163" y="1546225"/>
          <p14:tracePt t="20669" x="3992563" y="1546225"/>
          <p14:tracePt t="20675" x="4010025" y="1546225"/>
          <p14:tracePt t="20684" x="4035425" y="1546225"/>
          <p14:tracePt t="20690" x="4060825" y="1546225"/>
          <p14:tracePt t="20697" x="4095750" y="1538288"/>
          <p14:tracePt t="20704" x="4121150" y="1538288"/>
          <p14:tracePt t="20711" x="4154488" y="1538288"/>
          <p14:tracePt t="20718" x="4187825" y="1538288"/>
          <p14:tracePt t="20726" x="4230688" y="1538288"/>
          <p14:tracePt t="20732" x="4265613" y="1538288"/>
          <p14:tracePt t="20739" x="4291013" y="1538288"/>
          <p14:tracePt t="20746" x="4316413" y="1538288"/>
          <p14:tracePt t="20753" x="4341813" y="1538288"/>
          <p14:tracePt t="20759" x="4349750" y="1538288"/>
          <p14:tracePt t="20767" x="4367213" y="1538288"/>
          <p14:tracePt t="20774" x="4384675" y="1538288"/>
          <p14:tracePt t="20788" x="4392613" y="1538288"/>
          <p14:tracePt t="20795" x="4400550" y="1538288"/>
          <p14:tracePt t="20809" x="4410075" y="1538288"/>
          <p14:tracePt t="20816" x="4418013" y="1538288"/>
          <p14:tracePt t="20823" x="4425950" y="1538288"/>
          <p14:tracePt t="20858" x="4435475" y="1538288"/>
          <p14:tracePt t="20872" x="4443413" y="1538288"/>
          <p14:tracePt t="20900" x="4451350" y="1538288"/>
          <p14:tracePt t="20920" x="4460875" y="1538288"/>
          <p14:tracePt t="20934" x="4468813" y="1538288"/>
          <p14:tracePt t="20956" x="4476750" y="1538288"/>
          <p14:tracePt t="20962" x="4486275" y="1538288"/>
          <p14:tracePt t="20976" x="4494213" y="1538288"/>
          <p14:tracePt t="20983" x="4503738" y="1538288"/>
          <p14:tracePt t="20990" x="4511675" y="1538288"/>
          <p14:tracePt t="21012" x="4519613" y="1538288"/>
          <p14:tracePt t="21018" x="4529138" y="1538288"/>
          <p14:tracePt t="21032" x="4537075" y="1538288"/>
          <p14:tracePt t="21039" x="4545013" y="1538288"/>
          <p14:tracePt t="21046" x="4554538" y="1538288"/>
          <p14:tracePt t="21067" x="4562475" y="1538288"/>
          <p14:tracePt t="21076" x="4570413" y="1538288"/>
          <p14:tracePt t="21081" x="4579938" y="1538288"/>
          <p14:tracePt t="21088" x="4587875" y="1538288"/>
          <p14:tracePt t="21095" x="4595813" y="1538288"/>
          <p14:tracePt t="21102" x="4605338" y="1538288"/>
          <p14:tracePt t="21109" x="4613275" y="1538288"/>
          <p14:tracePt t="21117" x="4621213" y="1538288"/>
          <p14:tracePt t="21130" x="4638675" y="1538288"/>
          <p14:tracePt t="21144" x="4656138" y="1538288"/>
          <p14:tracePt t="21151" x="4673600" y="1538288"/>
          <p14:tracePt t="21165" x="4689475" y="1538288"/>
          <p14:tracePt t="21172" x="4699000" y="1538288"/>
          <p14:tracePt t="21179" x="4724400" y="1538288"/>
          <p14:tracePt t="21186" x="4740275" y="1538288"/>
          <p14:tracePt t="21193" x="4757738" y="1538288"/>
          <p14:tracePt t="21201" x="4783138" y="1538288"/>
          <p14:tracePt t="21207" x="4800600" y="1538288"/>
          <p14:tracePt t="21214" x="4826000" y="1546225"/>
          <p14:tracePt t="21221" x="4851400" y="1546225"/>
          <p14:tracePt t="21228" x="4894263" y="1555750"/>
          <p14:tracePt t="21235" x="4935538" y="1555750"/>
          <p14:tracePt t="21242" x="4987925" y="1563688"/>
          <p14:tracePt t="21249" x="5029200" y="1563688"/>
          <p14:tracePt t="21256" x="5072063" y="1571625"/>
          <p14:tracePt t="21263" x="5106988" y="1571625"/>
          <p14:tracePt t="21270" x="5140325" y="1571625"/>
          <p14:tracePt t="21277" x="5165725" y="1581150"/>
          <p14:tracePt t="21284" x="5173663" y="1581150"/>
          <p14:tracePt t="21292" x="5199063" y="1581150"/>
          <p14:tracePt t="21298" x="5208588" y="1581150"/>
          <p14:tracePt t="21305" x="5216525" y="1581150"/>
          <p14:tracePt t="21312" x="5224463" y="1581150"/>
          <p14:tracePt t="21319" x="5233988" y="1581150"/>
          <p14:tracePt t="21326" x="5241925" y="1581150"/>
          <p14:tracePt t="21334" x="5249863" y="1581150"/>
          <p14:tracePt t="21347" x="5259388" y="1581150"/>
          <p14:tracePt t="21354" x="5267325" y="1581150"/>
          <p14:tracePt t="21368" x="5276850" y="1581150"/>
          <p14:tracePt t="21404" x="5284788" y="1581150"/>
          <p14:tracePt t="21417" x="5292725" y="1581150"/>
          <p14:tracePt t="21431" x="5292725" y="1589088"/>
          <p14:tracePt t="21991" x="5318125" y="1589088"/>
          <p14:tracePt t="21997" x="5343525" y="1597025"/>
          <p14:tracePt t="22004" x="5353050" y="1597025"/>
          <p14:tracePt t="22011" x="5368925" y="1606550"/>
          <p14:tracePt t="22018" x="5378450" y="1606550"/>
          <p14:tracePt t="22026" x="5386388" y="1614488"/>
          <p14:tracePt t="22032" x="5394325" y="1614488"/>
          <p14:tracePt t="22039" x="5403850" y="1614488"/>
          <p14:tracePt t="22053" x="5411788" y="1614488"/>
          <p14:tracePt t="22060" x="5421313" y="1614488"/>
          <p14:tracePt t="22074" x="5429250" y="1614488"/>
          <p14:tracePt t="22088" x="5437188" y="1614488"/>
          <p14:tracePt t="22109" x="5446713" y="1614488"/>
          <p14:tracePt t="22180" x="5454650" y="1614488"/>
          <p14:tracePt t="22207" x="5462588" y="1614488"/>
          <p14:tracePt t="22229" x="5472113" y="1614488"/>
          <p14:tracePt t="22242" x="5487988" y="1614488"/>
          <p14:tracePt t="22256" x="5513388" y="1614488"/>
          <p14:tracePt t="22262" x="5530850" y="1614488"/>
          <p14:tracePt t="22269" x="5556250" y="1606550"/>
          <p14:tracePt t="22276" x="5591175" y="1597025"/>
          <p14:tracePt t="22284" x="5624513" y="1597025"/>
          <p14:tracePt t="22290" x="5667375" y="1589088"/>
          <p14:tracePt t="22298" x="5708650" y="1581150"/>
          <p14:tracePt t="22305" x="5761038" y="1571625"/>
          <p14:tracePt t="22312" x="5819775" y="1563688"/>
          <p14:tracePt t="22318" x="5862638" y="1546225"/>
          <p14:tracePt t="22326" x="5913438" y="1530350"/>
          <p14:tracePt t="22332" x="5972175" y="1520825"/>
          <p14:tracePt t="22339" x="6015038" y="1512888"/>
          <p14:tracePt t="22346" x="6065838" y="1504950"/>
          <p14:tracePt t="22353" x="6126163" y="1495425"/>
          <p14:tracePt t="22360" x="6167438" y="1487488"/>
          <p14:tracePt t="22367" x="6227763" y="1470025"/>
          <p14:tracePt t="22374" x="6270625" y="1470025"/>
          <p14:tracePt t="22381" x="6321425" y="1462088"/>
          <p14:tracePt t="22388" x="6364288" y="1462088"/>
          <p14:tracePt t="22395" x="6389688" y="1452563"/>
          <p14:tracePt t="22402" x="6405563" y="1452563"/>
          <p14:tracePt t="22409" x="6430963" y="1452563"/>
          <p14:tracePt t="22417" x="6456363" y="1452563"/>
          <p14:tracePt t="22423" x="6473825" y="1452563"/>
          <p14:tracePt t="22430" x="6491288" y="1452563"/>
          <p14:tracePt t="22437" x="6516688" y="1452563"/>
          <p14:tracePt t="22444" x="6524625" y="1452563"/>
          <p14:tracePt t="22451" x="6550025" y="1452563"/>
          <p14:tracePt t="22459" x="6567488" y="1452563"/>
          <p14:tracePt t="22465" x="6575425" y="1452563"/>
          <p14:tracePt t="22472" x="6584950" y="1452563"/>
          <p14:tracePt t="22479" x="6592888" y="1452563"/>
          <p14:tracePt t="22487" x="6600825" y="1452563"/>
          <p14:tracePt t="22493" x="6618288" y="1452563"/>
          <p14:tracePt t="22507" x="6626225" y="1452563"/>
          <p14:tracePt t="22514" x="6635750" y="1452563"/>
          <p14:tracePt t="22528" x="6643688" y="1452563"/>
          <p14:tracePt t="22535" x="6653213" y="1452563"/>
          <p14:tracePt t="22549" x="6661150" y="1452563"/>
          <p14:tracePt t="22570" x="6669088" y="1452563"/>
          <p14:tracePt t="22585" x="6678613" y="1452563"/>
          <p14:tracePt t="22598" x="6686550" y="1452563"/>
          <p14:tracePt t="22605" x="6694488" y="1452563"/>
          <p14:tracePt t="22612" x="6694488" y="1462088"/>
          <p14:tracePt t="22619" x="6704013" y="1462088"/>
          <p14:tracePt t="22626" x="6711950" y="1462088"/>
          <p14:tracePt t="22634" x="6719888" y="1462088"/>
          <p14:tracePt t="22640" x="6729413" y="1470025"/>
          <p14:tracePt t="22647" x="6737350" y="1470025"/>
          <p14:tracePt t="22654" x="6745288" y="1470025"/>
          <p14:tracePt t="22668" x="6762750" y="1477963"/>
          <p14:tracePt t="22676" x="6770688" y="1477963"/>
          <p14:tracePt t="22689" x="6788150" y="1477963"/>
          <p14:tracePt t="22696" x="6797675" y="1477963"/>
          <p14:tracePt t="22703" x="6797675" y="1487488"/>
          <p14:tracePt t="22710" x="6813550" y="1487488"/>
          <p14:tracePt t="22724" x="6831013" y="1487488"/>
          <p14:tracePt t="22738" x="6838950" y="1487488"/>
          <p14:tracePt t="22745" x="6848475" y="1487488"/>
          <p14:tracePt t="22759" x="6848475" y="1495425"/>
          <p14:tracePt t="22766" x="6856413" y="1495425"/>
          <p14:tracePt t="22773" x="6864350" y="1495425"/>
          <p14:tracePt t="22780" x="6873875" y="1495425"/>
          <p14:tracePt t="22801" x="6881813" y="1495425"/>
          <p14:tracePt t="22815" x="6889750" y="1495425"/>
          <p14:tracePt t="22864" x="6899275" y="1495425"/>
          <p14:tracePt t="22941" x="6899275" y="1504950"/>
          <p14:tracePt t="22969" x="6899275" y="1512888"/>
          <p14:tracePt t="22990" x="6907213" y="1512888"/>
          <p14:tracePt t="22997" x="6907213" y="1520825"/>
          <p14:tracePt t="23004" x="6915150" y="1520825"/>
          <p14:tracePt t="23018" x="6915150" y="1530350"/>
          <p14:tracePt t="23039" x="6924675" y="1530350"/>
          <p14:tracePt t="23053" x="6932613" y="1530350"/>
          <p14:tracePt t="23110" x="6932613" y="1520825"/>
          <p14:tracePt t="23146" x="6932613" y="1512888"/>
          <p14:tracePt t="23243" x="6924675" y="1512888"/>
          <p14:tracePt t="23327" x="6915150" y="1512888"/>
          <p14:tracePt t="23375" x="6907213" y="1512888"/>
          <p14:tracePt t="23403" x="6907213" y="1504950"/>
          <p14:tracePt t="23424" x="6899275" y="1504950"/>
          <p14:tracePt t="23536" x="6889750" y="1504950"/>
          <p14:tracePt t="23549" x="6889750" y="1495425"/>
          <p14:tracePt t="23593" x="6881813" y="1495425"/>
          <p14:tracePt t="23816" x="6881813" y="1487488"/>
          <p14:tracePt t="23822" x="6873875" y="1487488"/>
          <p14:tracePt t="23836" x="6864350" y="1487488"/>
          <p14:tracePt t="23850" x="6856413" y="1487488"/>
          <p14:tracePt t="23920" x="6856413" y="1477963"/>
          <p14:tracePt t="23999" x="6848475" y="1470025"/>
          <p14:tracePt t="24004" x="6838950" y="1470025"/>
          <p14:tracePt t="24011" x="6838950" y="1462088"/>
          <p14:tracePt t="24017" x="6823075" y="1462088"/>
          <p14:tracePt t="24024" x="6805613" y="1452563"/>
          <p14:tracePt t="24031" x="6788150" y="1444625"/>
          <p14:tracePt t="24038" x="6754813" y="1436688"/>
          <p14:tracePt t="24045" x="6719888" y="1436688"/>
          <p14:tracePt t="24054" x="6694488" y="1427163"/>
          <p14:tracePt t="24059" x="6653213" y="1419225"/>
          <p14:tracePt t="24066" x="6610350" y="1411288"/>
          <p14:tracePt t="24073" x="6559550" y="1393825"/>
          <p14:tracePt t="24080" x="6516688" y="1393825"/>
          <p14:tracePt t="24087" x="6456363" y="1385888"/>
          <p14:tracePt t="24095" x="6397625" y="1385888"/>
          <p14:tracePt t="24101" x="6311900" y="1385888"/>
          <p14:tracePt t="24109" x="6227763" y="1385888"/>
          <p14:tracePt t="24115" x="6142038" y="1385888"/>
          <p14:tracePt t="24122" x="6057900" y="1385888"/>
          <p14:tracePt t="24129" x="5956300" y="1393825"/>
          <p14:tracePt t="24137" x="5870575" y="1393825"/>
          <p14:tracePt t="24143" x="5776913" y="1401763"/>
          <p14:tracePt t="24150" x="5675313" y="1401763"/>
          <p14:tracePt t="24157" x="5556250" y="1411288"/>
          <p14:tracePt t="24164" x="5472113" y="1411288"/>
          <p14:tracePt t="24171" x="5421313" y="1411288"/>
          <p14:tracePt t="24178" x="5368925" y="1419225"/>
          <p14:tracePt t="24185" x="5343525" y="1419225"/>
          <p14:tracePt t="24192" x="5310188" y="1427163"/>
          <p14:tracePt t="24199" x="5276850" y="1427163"/>
          <p14:tracePt t="24206" x="5241925" y="1436688"/>
          <p14:tracePt t="24213" x="5216525" y="1436688"/>
          <p14:tracePt t="24220" x="5191125" y="1436688"/>
          <p14:tracePt t="24227" x="5165725" y="1444625"/>
          <p14:tracePt t="24234" x="5140325" y="1452563"/>
          <p14:tracePt t="24241" x="5106988" y="1462088"/>
          <p14:tracePt t="24248" x="5089525" y="1470025"/>
          <p14:tracePt t="24255" x="5064125" y="1477963"/>
          <p14:tracePt t="24262" x="5038725" y="1487488"/>
          <p14:tracePt t="24270" x="5021263" y="1495425"/>
          <p14:tracePt t="24276" x="5013325" y="1495425"/>
          <p14:tracePt t="24283" x="4995863" y="1495425"/>
          <p14:tracePt t="24290" x="4987925" y="1495425"/>
          <p14:tracePt t="24297" x="4978400" y="1504950"/>
          <p14:tracePt t="24304" x="4962525" y="1512888"/>
          <p14:tracePt t="24311" x="4953000" y="1520825"/>
          <p14:tracePt t="24318" x="4935538" y="1530350"/>
          <p14:tracePt t="24325" x="4910138" y="1538288"/>
          <p14:tracePt t="24332" x="4894263" y="1546225"/>
          <p14:tracePt t="24339" x="4884738" y="1555750"/>
          <p14:tracePt t="24346" x="4859338" y="1563688"/>
          <p14:tracePt t="24353" x="4833938" y="1581150"/>
          <p14:tracePt t="24360" x="4800600" y="1597025"/>
          <p14:tracePt t="24367" x="4765675" y="1614488"/>
          <p14:tracePt t="24374" x="4714875" y="1631950"/>
          <p14:tracePt t="24381" x="4656138" y="1665288"/>
          <p14:tracePt t="24388" x="4605338" y="1700213"/>
          <p14:tracePt t="24395" x="4554538" y="1725613"/>
          <p14:tracePt t="24402" x="4503738" y="1758950"/>
          <p14:tracePt t="24409" x="4460875" y="1776413"/>
          <p14:tracePt t="24416" x="4435475" y="1801813"/>
          <p14:tracePt t="24423" x="4400550" y="1827213"/>
          <p14:tracePt t="24430" x="4359275" y="1844675"/>
          <p14:tracePt t="24436" x="4341813" y="1860550"/>
          <p14:tracePt t="24445" x="4316413" y="1878013"/>
          <p14:tracePt t="24451" x="4298950" y="1885950"/>
          <p14:tracePt t="24458" x="4273550" y="1895475"/>
          <p14:tracePt t="24464" x="4265613" y="1903413"/>
          <p14:tracePt t="24471" x="4248150" y="1920875"/>
          <p14:tracePt t="24478" x="4230688" y="1928813"/>
          <p14:tracePt t="24486" x="4214813" y="1946275"/>
          <p14:tracePt t="24492" x="4205288" y="1954213"/>
          <p14:tracePt t="24500" x="4179888" y="1963738"/>
          <p14:tracePt t="24506" x="4162425" y="1979613"/>
          <p14:tracePt t="24513" x="4146550" y="1989138"/>
          <p14:tracePt t="24520" x="4121150" y="2014538"/>
          <p14:tracePt t="24528" x="4086225" y="2030413"/>
          <p14:tracePt t="24534" x="4052888" y="2047875"/>
          <p14:tracePt t="24541" x="4017963" y="2073275"/>
          <p14:tracePt t="24548" x="3984625" y="2090738"/>
          <p14:tracePt t="24556" x="3951288" y="2108200"/>
          <p14:tracePt t="24562" x="3908425" y="2133600"/>
          <p14:tracePt t="24570" x="3883025" y="2133600"/>
          <p14:tracePt t="24576" x="3857625" y="2149475"/>
          <p14:tracePt t="24584" x="3822700" y="2159000"/>
          <p14:tracePt t="24591" x="3797300" y="2166938"/>
          <p14:tracePt t="24597" x="3771900" y="2174875"/>
          <p14:tracePt t="24604" x="3756025" y="2184400"/>
          <p14:tracePt t="24611" x="3738563" y="2192338"/>
          <p14:tracePt t="24618" x="3721100" y="2192338"/>
          <p14:tracePt t="24625" x="3713163" y="2200275"/>
          <p14:tracePt t="24632" x="3687763" y="2200275"/>
          <p14:tracePt t="24639" x="3670300" y="2200275"/>
          <p14:tracePt t="24646" x="3662363" y="2209800"/>
          <p14:tracePt t="24653" x="3644900" y="2209800"/>
          <p14:tracePt t="24661" x="3636963" y="2209800"/>
          <p14:tracePt t="24667" x="3627438" y="2209800"/>
          <p14:tracePt t="24675" x="3611563" y="2209800"/>
          <p14:tracePt t="24689" x="3602038" y="2209800"/>
          <p14:tracePt t="24695" x="3586163" y="2209800"/>
          <p14:tracePt t="24709" x="3576638" y="2209800"/>
          <p14:tracePt t="24716" x="3559175" y="2209800"/>
          <p14:tracePt t="24730" x="3551238" y="2209800"/>
          <p14:tracePt t="24737" x="3543300" y="2209800"/>
          <p14:tracePt t="24759" x="3533775" y="2209800"/>
          <p14:tracePt t="24765" x="3525838" y="2209800"/>
          <p14:tracePt t="24772" x="3517900" y="2209800"/>
          <p14:tracePt t="24786" x="3517900" y="2200275"/>
          <p14:tracePt t="24800" x="3508375" y="2192338"/>
          <p14:tracePt t="24814" x="3500438" y="2184400"/>
          <p14:tracePt t="24828" x="3500438" y="2174875"/>
          <p14:tracePt t="24843" x="3500438" y="2166938"/>
          <p14:tracePt t="24857" x="3500438" y="2159000"/>
          <p14:tracePt t="24864" x="3492500" y="2159000"/>
          <p14:tracePt t="24892" x="3492500" y="2149475"/>
          <p14:tracePt t="24905" x="3492500" y="2141538"/>
          <p14:tracePt t="24919" x="3492500" y="2133600"/>
          <p14:tracePt t="25278" x="3492500" y="2141538"/>
          <p14:tracePt t="25313" x="3492500" y="2149475"/>
          <p14:tracePt t="25409" x="3492500" y="2159000"/>
          <p14:tracePt t="25800" x="3492500" y="2149475"/>
          <p14:tracePt t="25814" x="3482975" y="2149475"/>
          <p14:tracePt t="25828" x="3482975" y="2141538"/>
          <p14:tracePt t="25857" x="3482975" y="2133600"/>
          <p14:tracePt t="25884" x="3475038" y="2133600"/>
          <p14:tracePt t="25962" x="3467100" y="2133600"/>
          <p14:tracePt t="25997" x="3467100" y="2141538"/>
          <p14:tracePt t="26010" x="3457575" y="2141538"/>
          <p14:tracePt t="26017" x="3457575" y="2149475"/>
          <p14:tracePt t="26045" x="3457575" y="2159000"/>
          <p14:tracePt t="26058" x="3457575" y="2166938"/>
          <p14:tracePt t="26065" x="3449638" y="2166938"/>
          <p14:tracePt t="26087" x="3441700" y="2166938"/>
          <p14:tracePt t="26100" x="3441700" y="2174875"/>
          <p14:tracePt t="26143" x="3432175" y="2174875"/>
          <p14:tracePt t="26164" x="3432175" y="2184400"/>
          <p14:tracePt t="26395" x="3432175" y="2174875"/>
          <p14:tracePt t="26522" x="3424238" y="2174875"/>
          <p14:tracePt t="26534" x="3414713" y="2174875"/>
          <p14:tracePt t="26542" x="3398838" y="2174875"/>
          <p14:tracePt t="26548" x="3381375" y="2174875"/>
          <p14:tracePt t="26555" x="3373438" y="2166938"/>
          <p14:tracePt t="26562" x="3355975" y="2166938"/>
          <p14:tracePt t="26570" x="3330575" y="2159000"/>
          <p14:tracePt t="26576" x="3322638" y="2159000"/>
          <p14:tracePt t="26583" x="3297238" y="2149475"/>
          <p14:tracePt t="26590" x="3270250" y="2141538"/>
          <p14:tracePt t="26597" x="3244850" y="2133600"/>
          <p14:tracePt t="26604" x="3228975" y="2124075"/>
          <p14:tracePt t="26612" x="3203575" y="2116138"/>
          <p14:tracePt t="26618" x="3186113" y="2116138"/>
          <p14:tracePt t="26625" x="3178175" y="2116138"/>
          <p14:tracePt t="26632" x="3160713" y="2108200"/>
          <p14:tracePt t="26639" x="3143250" y="2108200"/>
          <p14:tracePt t="26646" x="3135313" y="2108200"/>
          <p14:tracePt t="26653" x="3117850" y="2108200"/>
          <p14:tracePt t="26660" x="3109913" y="2098675"/>
          <p14:tracePt t="26667" x="3100388" y="2098675"/>
          <p14:tracePt t="26674" x="3084513" y="2098675"/>
          <p14:tracePt t="26681" x="3074988" y="2090738"/>
          <p14:tracePt t="26687" x="3049588" y="2090738"/>
          <p14:tracePt t="26695" x="3033713" y="2082800"/>
          <p14:tracePt t="26702" x="3008313" y="2082800"/>
          <p14:tracePt t="26708" x="2973388" y="2073275"/>
          <p14:tracePt t="26716" x="2940050" y="2065338"/>
          <p14:tracePt t="26723" x="2879725" y="2055813"/>
          <p14:tracePt t="26730" x="2820988" y="2039938"/>
          <p14:tracePt t="26737" x="2760663" y="2030413"/>
          <p14:tracePt t="26745" x="2709863" y="2014538"/>
          <p14:tracePt t="26751" x="2633663" y="1997075"/>
          <p14:tracePt t="26758" x="2574925" y="1989138"/>
          <p14:tracePt t="26765" x="2524125" y="1989138"/>
          <p14:tracePt t="26772" x="2446338" y="1979613"/>
          <p14:tracePt t="26778" x="2387600" y="1963738"/>
          <p14:tracePt t="26787" x="2327275" y="1963738"/>
          <p14:tracePt t="26793" x="2268538" y="1954213"/>
          <p14:tracePt t="26799" x="2225675" y="1954213"/>
          <p14:tracePt t="26806" x="2166938" y="1954213"/>
          <p14:tracePt t="26813" x="2132013" y="1946275"/>
          <p14:tracePt t="26820" x="2106613" y="1946275"/>
          <p14:tracePt t="26828" x="2081213" y="1938338"/>
          <p14:tracePt t="26834" x="2055813" y="1938338"/>
          <p14:tracePt t="26842" x="2047875" y="1938338"/>
          <p14:tracePt t="26848" x="2038350" y="1938338"/>
          <p14:tracePt t="26855" x="2022475" y="1938338"/>
          <p14:tracePt t="26876" x="2012950" y="1938338"/>
          <p14:tracePt t="26883" x="2005013" y="1938338"/>
          <p14:tracePt t="26897" x="2005013" y="1946275"/>
          <p14:tracePt t="26961" x="2005013" y="1954213"/>
          <p14:tracePt t="26981" x="2012950" y="1954213"/>
          <p14:tracePt t="26996" x="2012950" y="1963738"/>
          <p14:tracePt t="27009" x="2022475" y="1963738"/>
          <p14:tracePt t="27017" x="2030413" y="1971675"/>
          <p14:tracePt t="27023" x="2038350" y="1971675"/>
          <p14:tracePt t="27030" x="2047875" y="1971675"/>
          <p14:tracePt t="27037" x="2055813" y="1971675"/>
          <p14:tracePt t="27045" x="2065338" y="1971675"/>
          <p14:tracePt t="27051" x="2073275" y="1971675"/>
          <p14:tracePt t="27058" x="2081213" y="1971675"/>
          <p14:tracePt t="27072" x="2090738" y="1971675"/>
          <p14:tracePt t="27079" x="2098675" y="1971675"/>
          <p14:tracePt t="27086" x="2106613" y="1971675"/>
          <p14:tracePt t="27093" x="2116138" y="1971675"/>
          <p14:tracePt t="27100" x="2132013" y="1971675"/>
          <p14:tracePt t="27107" x="2149475" y="1971675"/>
          <p14:tracePt t="27114" x="2182813" y="1963738"/>
          <p14:tracePt t="27121" x="2217738" y="1963738"/>
          <p14:tracePt t="27129" x="2260600" y="1954213"/>
          <p14:tracePt t="27135" x="2293938" y="1954213"/>
          <p14:tracePt t="27142" x="2327275" y="1946275"/>
          <p14:tracePt t="27149" x="2352675" y="1946275"/>
          <p14:tracePt t="27157" x="2379663" y="1946275"/>
          <p14:tracePt t="27163" x="2395538" y="1938338"/>
          <p14:tracePt t="27170" x="2405063" y="1938338"/>
          <p14:tracePt t="27178" x="2430463" y="1928813"/>
          <p14:tracePt t="27184" x="2438400" y="1928813"/>
          <p14:tracePt t="27191" x="2446338" y="1928813"/>
          <p14:tracePt t="27198" x="2455863" y="1928813"/>
          <p14:tracePt t="27205" x="2463800" y="1928813"/>
          <p14:tracePt t="27220" x="2471738" y="1928813"/>
          <p14:tracePt t="27226" x="2481263" y="1928813"/>
          <p14:tracePt t="27247" x="2489200" y="1928813"/>
          <p14:tracePt t="27268" x="2497138" y="1928813"/>
          <p14:tracePt t="27282" x="2506663" y="1928813"/>
          <p14:tracePt t="27303" x="2514600" y="1928813"/>
          <p14:tracePt t="27310" x="2524125" y="1928813"/>
          <p14:tracePt t="27331" x="2532063" y="1928813"/>
          <p14:tracePt t="27338" x="2540000" y="1928813"/>
          <p14:tracePt t="27345" x="2549525" y="1928813"/>
          <p14:tracePt t="27366" x="2557463" y="1928813"/>
          <p14:tracePt t="27373" x="2565400" y="1928813"/>
          <p14:tracePt t="27387" x="2574925" y="1928813"/>
          <p14:tracePt t="27394" x="2582863" y="1928813"/>
          <p14:tracePt t="27401" x="2590800" y="1928813"/>
          <p14:tracePt t="27429" x="2600325" y="1928813"/>
          <p14:tracePt t="27443" x="2608263" y="1928813"/>
          <p14:tracePt t="27478" x="2616200" y="1928813"/>
          <p14:tracePt t="27534" x="2625725" y="1928813"/>
          <p14:tracePt t="27653" x="2633663" y="1928813"/>
          <p14:tracePt t="27730" x="2641600" y="1928813"/>
          <p14:tracePt t="27743" x="2651125" y="1928813"/>
          <p14:tracePt t="27750" x="2659063" y="1928813"/>
          <p14:tracePt t="27757" x="2668588" y="1928813"/>
          <p14:tracePt t="27765" x="2676525" y="1928813"/>
          <p14:tracePt t="27771" x="2693988" y="1928813"/>
          <p14:tracePt t="27778" x="2709863" y="1928813"/>
          <p14:tracePt t="27785" x="2719388" y="1928813"/>
          <p14:tracePt t="27792" x="2744788" y="1928813"/>
          <p14:tracePt t="27799" x="2778125" y="1928813"/>
          <p14:tracePt t="27807" x="2803525" y="1928813"/>
          <p14:tracePt t="27813" x="2846388" y="1928813"/>
          <p14:tracePt t="27820" x="2889250" y="1928813"/>
          <p14:tracePt t="27827" x="2947988" y="1928813"/>
          <p14:tracePt t="27834" x="2990850" y="1928813"/>
          <p14:tracePt t="27841" x="3024188" y="1928813"/>
          <p14:tracePt t="27849" x="3049588" y="1928813"/>
          <p14:tracePt t="27855" x="3059113" y="1928813"/>
          <p14:tracePt t="27862" x="3074988" y="1928813"/>
          <p14:tracePt t="27869" x="3092450" y="1928813"/>
          <p14:tracePt t="27876" x="3092450" y="1920875"/>
          <p14:tracePt t="27883" x="3109913" y="1920875"/>
          <p14:tracePt t="27890" x="3117850" y="1920875"/>
          <p14:tracePt t="27904" x="3127375" y="1920875"/>
          <p14:tracePt t="27911" x="3135313" y="1920875"/>
          <p14:tracePt t="27940" x="3143250" y="1920875"/>
          <p14:tracePt t="27954" x="3152775" y="1920875"/>
          <p14:tracePt t="27967" x="3160713" y="1920875"/>
          <p14:tracePt t="28002" x="3168650" y="1920875"/>
          <p14:tracePt t="28009" x="3178175" y="1920875"/>
          <p14:tracePt t="28023" x="3186113" y="1920875"/>
          <p14:tracePt t="28030" x="3194050" y="1920875"/>
          <p14:tracePt t="28037" x="3203575" y="1920875"/>
          <p14:tracePt t="28051" x="3219450" y="1920875"/>
          <p14:tracePt t="28066" x="3236913" y="1920875"/>
          <p14:tracePt t="28072" x="3254375" y="1920875"/>
          <p14:tracePt t="28079" x="3270250" y="1920875"/>
          <p14:tracePt t="28086" x="3297238" y="1920875"/>
          <p14:tracePt t="28093" x="3330575" y="1920875"/>
          <p14:tracePt t="28100" x="3363913" y="1928813"/>
          <p14:tracePt t="28107" x="3389313" y="1938338"/>
          <p14:tracePt t="28114" x="3441700" y="1946275"/>
          <p14:tracePt t="28121" x="3475038" y="1946275"/>
          <p14:tracePt t="28128" x="3500438" y="1954213"/>
          <p14:tracePt t="28135" x="3533775" y="1963738"/>
          <p14:tracePt t="28142" x="3559175" y="1971675"/>
          <p14:tracePt t="28149" x="3576638" y="1971675"/>
          <p14:tracePt t="28157" x="3602038" y="1979613"/>
          <p14:tracePt t="28163" x="3611563" y="1979613"/>
          <p14:tracePt t="28170" x="3627438" y="1989138"/>
          <p14:tracePt t="28177" x="3644900" y="1997075"/>
          <p14:tracePt t="28191" x="3662363" y="1997075"/>
          <p14:tracePt t="28198" x="3670300" y="2005013"/>
          <p14:tracePt t="28205" x="3687763" y="2014538"/>
          <p14:tracePt t="28212" x="3703638" y="2014538"/>
          <p14:tracePt t="28219" x="3729038" y="2022475"/>
          <p14:tracePt t="28226" x="3756025" y="2030413"/>
          <p14:tracePt t="28232" x="3781425" y="2030413"/>
          <p14:tracePt t="28240" x="3806825" y="2039938"/>
          <p14:tracePt t="29800" x="3814763" y="2039938"/>
          <p14:tracePt t="29807" x="3840163" y="2039938"/>
          <p14:tracePt t="29813" x="3857625" y="2039938"/>
          <p14:tracePt t="29820" x="3873500" y="2039938"/>
          <p14:tracePt t="29827" x="3900488" y="2039938"/>
          <p14:tracePt t="29834" x="3925888" y="2039938"/>
          <p14:tracePt t="29840" x="3941763" y="2039938"/>
          <p14:tracePt t="29848" x="3976688" y="2039938"/>
          <p14:tracePt t="29855" x="4010025" y="2039938"/>
          <p14:tracePt t="29862" x="4044950" y="2039938"/>
          <p14:tracePt t="29869" x="4060825" y="2039938"/>
          <p14:tracePt t="29875" x="4095750" y="2039938"/>
          <p14:tracePt t="29882" x="4129088" y="2039938"/>
          <p14:tracePt t="29890" x="4146550" y="2039938"/>
          <p14:tracePt t="29897" x="4171950" y="2039938"/>
          <p14:tracePt t="29907" x="4205288" y="2039938"/>
          <p14:tracePt t="29911" x="4214813" y="2039938"/>
          <p14:tracePt t="29917" x="4240213" y="2039938"/>
          <p14:tracePt t="29925" x="4256088" y="2039938"/>
          <p14:tracePt t="29932" x="4265613" y="2039938"/>
          <p14:tracePt t="29939" x="4281488" y="2039938"/>
          <p14:tracePt t="29945" x="4291013" y="2039938"/>
          <p14:tracePt t="29952" x="4298950" y="2039938"/>
          <p14:tracePt t="29959" x="4316413" y="2039938"/>
          <p14:tracePt t="29973" x="4324350" y="2039938"/>
          <p14:tracePt t="29982" x="4341813" y="2039938"/>
          <p14:tracePt t="29994" x="4349750" y="2039938"/>
          <p14:tracePt t="30009" x="4359275" y="2039938"/>
          <p14:tracePt t="30029" x="4367213" y="2039938"/>
          <p14:tracePt t="30051" x="4375150" y="2039938"/>
          <p14:tracePt t="30064" x="4384675" y="2039938"/>
          <p14:tracePt t="30255" x="4392613" y="2039938"/>
          <p14:tracePt t="30276" x="4400550" y="2039938"/>
          <p14:tracePt t="30730" x="4410075" y="2039938"/>
          <p14:tracePt t="30736" x="4418013" y="2039938"/>
          <p14:tracePt t="30749" x="4425950" y="2039938"/>
          <p14:tracePt t="30763" x="4435475" y="2039938"/>
          <p14:tracePt t="30778" x="4443413" y="2039938"/>
          <p14:tracePt t="30791" x="4451350" y="2039938"/>
          <p14:tracePt t="30799" x="4460875" y="2039938"/>
          <p14:tracePt t="30805" x="4468813" y="2039938"/>
          <p14:tracePt t="30812" x="4476750" y="2039938"/>
          <p14:tracePt t="30819" x="4486275" y="2039938"/>
          <p14:tracePt t="30834" x="4494213" y="2039938"/>
          <p14:tracePt t="30840" x="4511675" y="2039938"/>
          <p14:tracePt t="30854" x="4519613" y="2039938"/>
          <p14:tracePt t="30861" x="4537075" y="2039938"/>
          <p14:tracePt t="30868" x="4537075" y="2030413"/>
          <p14:tracePt t="30882" x="4545013" y="2030413"/>
          <p14:tracePt t="30890" x="4554538" y="2030413"/>
          <p14:tracePt t="30903" x="4562475" y="2030413"/>
          <p14:tracePt t="30917" x="4570413" y="2030413"/>
          <p14:tracePt t="30939" x="4579938" y="2030413"/>
          <p14:tracePt t="30968" x="4587875" y="2030413"/>
          <p14:tracePt t="30994" x="4587875" y="2022475"/>
          <p14:tracePt t="31044" x="4595813" y="2022475"/>
          <p14:tracePt t="31093" x="4605338" y="2022475"/>
          <p14:tracePt t="31113" x="4613275" y="2022475"/>
          <p14:tracePt t="31162" x="4621213" y="2022475"/>
          <p14:tracePt t="31246" x="4630738" y="2022475"/>
          <p14:tracePt t="31281" x="4638675" y="2022475"/>
          <p14:tracePt t="31309" x="4646613" y="2022475"/>
          <p14:tracePt t="31330" x="4656138" y="2022475"/>
          <p14:tracePt t="31344" x="4664075" y="2022475"/>
          <p14:tracePt t="31372" x="4664075" y="2014538"/>
          <p14:tracePt t="31379" x="4673600" y="2014538"/>
          <p14:tracePt t="31386" x="4681538" y="2014538"/>
          <p14:tracePt t="31406" x="4689475" y="2014538"/>
          <p14:tracePt t="31413" x="4699000" y="2014538"/>
          <p14:tracePt t="31421" x="4706938" y="2014538"/>
          <p14:tracePt t="31435" x="4714875" y="2014538"/>
          <p14:tracePt t="31442" x="4724400" y="2014538"/>
          <p14:tracePt t="31463" x="4732338" y="2014538"/>
          <p14:tracePt t="31470" x="4740275" y="2014538"/>
          <p14:tracePt t="31476" x="4749800" y="2014538"/>
          <p14:tracePt t="31498" x="4757738" y="2014538"/>
          <p14:tracePt t="31504" x="4765675" y="2014538"/>
          <p14:tracePt t="31533" x="4775200" y="2014538"/>
          <p14:tracePt t="31546" x="4783138" y="2014538"/>
          <p14:tracePt t="31582" x="4791075" y="2014538"/>
          <p14:tracePt t="31596" x="4800600" y="2014538"/>
          <p14:tracePt t="31609" x="4808538" y="2014538"/>
          <p14:tracePt t="31645" x="4818063" y="2014538"/>
          <p14:tracePt t="31665" x="4826000" y="2014538"/>
          <p14:tracePt t="31694" x="4833938" y="2014538"/>
          <p14:tracePt t="31707" x="4843463" y="2014538"/>
          <p14:tracePt t="31730" x="4851400" y="2014538"/>
          <p14:tracePt t="31756" x="4859338" y="2014538"/>
          <p14:tracePt t="31778" x="4868863" y="2014538"/>
          <p14:tracePt t="31805" x="4876800" y="2014538"/>
          <p14:tracePt t="31826" x="4884738" y="2014538"/>
          <p14:tracePt t="31840" x="4894263" y="2014538"/>
          <p14:tracePt t="31868" x="4902200" y="2014538"/>
          <p14:tracePt t="31882" x="4910138" y="2014538"/>
          <p14:tracePt t="31903" x="4919663" y="2014538"/>
          <p14:tracePt t="31910" x="4927600" y="2014538"/>
          <p14:tracePt t="31917" x="4935538" y="2014538"/>
          <p14:tracePt t="31931" x="4945063" y="2014538"/>
          <p14:tracePt t="31938" x="4953000" y="2014538"/>
          <p14:tracePt t="31952" x="4970463" y="2014538"/>
          <p14:tracePt t="31959" x="4978400" y="2014538"/>
          <p14:tracePt t="31974" x="4995863" y="2014538"/>
          <p14:tracePt t="31980" x="5003800" y="2014538"/>
          <p14:tracePt t="31994" x="5013325" y="2014538"/>
          <p14:tracePt t="32001" x="5021263" y="2014538"/>
          <p14:tracePt t="32008" x="5038725" y="2014538"/>
          <p14:tracePt t="32015" x="5046663" y="2014538"/>
          <p14:tracePt t="32022" x="5054600" y="2014538"/>
          <p14:tracePt t="32029" x="5072063" y="2005013"/>
          <p14:tracePt t="32036" x="5080000" y="2005013"/>
          <p14:tracePt t="32043" x="5089525" y="2005013"/>
          <p14:tracePt t="32050" x="5106988" y="2005013"/>
          <p14:tracePt t="32057" x="5122863" y="1997075"/>
          <p14:tracePt t="32071" x="5140325" y="1997075"/>
          <p14:tracePt t="32078" x="5148263" y="1997075"/>
          <p14:tracePt t="32085" x="5165725" y="1997075"/>
          <p14:tracePt t="32091" x="5173663" y="1997075"/>
          <p14:tracePt t="32099" x="5183188" y="1997075"/>
          <p14:tracePt t="32105" x="5199063" y="1997075"/>
          <p14:tracePt t="32113" x="5208588" y="1989138"/>
          <p14:tracePt t="32120" x="5216525" y="1989138"/>
          <p14:tracePt t="32127" x="5233988" y="1989138"/>
          <p14:tracePt t="32134" x="5241925" y="1989138"/>
          <p14:tracePt t="32141" x="5249863" y="1989138"/>
          <p14:tracePt t="32148" x="5267325" y="1989138"/>
          <p14:tracePt t="32154" x="5276850" y="1979613"/>
          <p14:tracePt t="32161" x="5292725" y="1979613"/>
          <p14:tracePt t="32169" x="5302250" y="1979613"/>
          <p14:tracePt t="32175" x="5310188" y="1979613"/>
          <p14:tracePt t="32183" x="5327650" y="1979613"/>
          <p14:tracePt t="32197" x="5335588" y="1971675"/>
          <p14:tracePt t="32203" x="5353050" y="1971675"/>
          <p14:tracePt t="32217" x="5360988" y="1971675"/>
          <p14:tracePt t="32225" x="5378450" y="1971675"/>
          <p14:tracePt t="32239" x="5386388" y="1971675"/>
          <p14:tracePt t="32246" x="5394325" y="1971675"/>
          <p14:tracePt t="32252" x="5403850" y="1971675"/>
          <p14:tracePt t="32259" x="5411788" y="1971675"/>
          <p14:tracePt t="32266" x="5421313" y="1971675"/>
          <p14:tracePt t="32274" x="5429250" y="1963738"/>
          <p14:tracePt t="32280" x="5437188" y="1963738"/>
          <p14:tracePt t="32287" x="5446713" y="1963738"/>
          <p14:tracePt t="32295" x="5454650" y="1963738"/>
          <p14:tracePt t="32302" x="5462588" y="1963738"/>
          <p14:tracePt t="32308" x="5472113" y="1963738"/>
          <p14:tracePt t="32315" x="5480050" y="1963738"/>
          <p14:tracePt t="32322" x="5487988" y="1963738"/>
          <p14:tracePt t="32336" x="5505450" y="1963738"/>
          <p14:tracePt t="32344" x="5513388" y="1963738"/>
          <p14:tracePt t="32365" x="5522913" y="1963738"/>
          <p14:tracePt t="32371" x="5530850" y="1963738"/>
          <p14:tracePt t="32378" x="5538788" y="1963738"/>
          <p14:tracePt t="32392" x="5548313" y="1963738"/>
          <p14:tracePt t="32407" x="5556250" y="1963738"/>
          <p14:tracePt t="32442" x="5565775" y="1963738"/>
          <p14:tracePt t="32455" x="5573713" y="1963738"/>
          <p14:tracePt t="32491" x="5581650" y="1963738"/>
          <p14:tracePt t="32518" x="5591175" y="1963738"/>
          <p14:tracePt t="32617" x="5599113" y="1963738"/>
          <p14:tracePt t="32680" x="5607050" y="1963738"/>
          <p14:tracePt t="32701" x="5616575" y="1963738"/>
          <p14:tracePt t="32749" x="5624513" y="1963738"/>
          <p14:tracePt t="32770" x="5632450" y="1963738"/>
          <p14:tracePt t="32784" x="5641975" y="1963738"/>
          <p14:tracePt t="32827" x="5649913" y="1963738"/>
          <p14:tracePt t="32847" x="5657850" y="1963738"/>
          <p14:tracePt t="32890" x="5667375" y="1963738"/>
          <p14:tracePt t="32917" x="5675313" y="1963738"/>
          <p14:tracePt t="32931" x="5683250" y="1954213"/>
          <p14:tracePt t="32945" x="5692775" y="1946275"/>
          <p14:tracePt t="32952" x="5708650" y="1946275"/>
          <p14:tracePt t="32966" x="5718175" y="1946275"/>
          <p14:tracePt t="34442" x="5751513" y="1946275"/>
          <p14:tracePt t="34448" x="5811838" y="1946275"/>
          <p14:tracePt t="34455" x="5870575" y="1946275"/>
          <p14:tracePt t="34461" x="5913438" y="1946275"/>
          <p14:tracePt t="34468" x="5972175" y="1946275"/>
          <p14:tracePt t="34475" x="6032500" y="1946275"/>
          <p14:tracePt t="34482" x="6075363" y="1946275"/>
          <p14:tracePt t="34490" x="6134100" y="1946275"/>
          <p14:tracePt t="34496" x="6202363" y="1946275"/>
          <p14:tracePt t="34503" x="6286500" y="1946275"/>
          <p14:tracePt t="34510" x="6364288" y="1946275"/>
          <p14:tracePt t="34517" x="6430963" y="1963738"/>
          <p14:tracePt t="34524" x="6491288" y="1963738"/>
          <p14:tracePt t="34532" x="6534150" y="1963738"/>
          <p14:tracePt t="34538" x="6575425" y="1963738"/>
          <p14:tracePt t="34545" x="6635750" y="1963738"/>
          <p14:tracePt t="34552" x="6678613" y="1971675"/>
          <p14:tracePt t="34559" x="6729413" y="1971675"/>
          <p14:tracePt t="34566" x="6770688" y="1979613"/>
          <p14:tracePt t="34573" x="6805613" y="1979613"/>
          <p14:tracePt t="34582" x="6831013" y="1989138"/>
          <p14:tracePt t="34587" x="6848475" y="1989138"/>
          <p14:tracePt t="34594" x="6856413" y="1989138"/>
          <p14:tracePt t="34601" x="6864350" y="1989138"/>
          <p14:tracePt t="34608" x="6873875" y="1989138"/>
          <p14:tracePt t="34615" x="6889750" y="1989138"/>
          <p14:tracePt t="34637" x="6899275" y="1989138"/>
          <p14:tracePt t="34643" x="6907213" y="1989138"/>
          <p14:tracePt t="34672" x="6915150" y="1989138"/>
          <p14:tracePt t="34685" x="6924675" y="1989138"/>
          <p14:tracePt t="34708" x="6932613" y="1989138"/>
          <p14:tracePt t="35218" x="6924675" y="1989138"/>
          <p14:tracePt t="35224" x="6932613" y="1989138"/>
          <p14:tracePt t="36217" x="6950075" y="1989138"/>
          <p14:tracePt t="36224" x="7008813" y="1989138"/>
          <p14:tracePt t="36230" x="7077075" y="1989138"/>
          <p14:tracePt t="36237" x="7204075" y="1989138"/>
          <p14:tracePt t="36244" x="7358063" y="1989138"/>
          <p14:tracePt t="36251" x="7527925" y="1989138"/>
          <p14:tracePt t="36258" x="7672388" y="1989138"/>
          <p14:tracePt t="36266" x="7816850" y="1989138"/>
          <p14:tracePt t="36272" x="7969250" y="1989138"/>
          <p14:tracePt t="36279" x="8121650" y="1989138"/>
          <p14:tracePt t="36286" x="8258175" y="1997075"/>
          <p14:tracePt t="36293" x="8351838" y="1997075"/>
          <p14:tracePt t="36300" x="8435975" y="1997075"/>
          <p14:tracePt t="36307" x="8504238" y="1997075"/>
          <p14:tracePt t="36315" x="8589963" y="1997075"/>
          <p14:tracePt t="36321" x="8658225" y="1997075"/>
          <p14:tracePt t="36328" x="8716963" y="1997075"/>
          <p14:tracePt t="36335" x="8759825" y="1997075"/>
          <p14:tracePt t="36342" x="8802688" y="1997075"/>
          <p14:tracePt t="36349" x="8828088" y="1997075"/>
          <p14:tracePt t="36357" x="8853488" y="1997075"/>
          <p14:tracePt t="36363" x="8861425" y="1997075"/>
          <p14:tracePt t="36370" x="8886825" y="1997075"/>
          <p14:tracePt t="36377" x="8894763" y="1997075"/>
          <p14:tracePt t="36384" x="8904288" y="1997075"/>
          <p14:tracePt t="36391" x="8912225" y="1997075"/>
          <p14:tracePt t="36399" x="8921750" y="1997075"/>
          <p14:tracePt t="36412" x="8937625" y="1997075"/>
          <p14:tracePt t="36419" x="8947150" y="1997075"/>
          <p14:tracePt t="36433" x="8963025" y="1997075"/>
          <p14:tracePt t="36441" x="8972550" y="1997075"/>
          <p14:tracePt t="36454" x="8988425" y="1997075"/>
          <p14:tracePt t="36461" x="8997950" y="1997075"/>
          <p14:tracePt t="36468" x="9005888" y="1997075"/>
          <p14:tracePt t="36475" x="9023350" y="1997075"/>
          <p14:tracePt t="36482" x="9031288" y="1997075"/>
          <p14:tracePt t="36489" x="9048750" y="1997075"/>
          <p14:tracePt t="36496" x="9056688" y="1997075"/>
          <p14:tracePt t="36503" x="9064625" y="1997075"/>
          <p14:tracePt t="36510" x="9082088" y="1997075"/>
          <p14:tracePt t="36517" x="9091613" y="1997075"/>
          <p14:tracePt t="36524" x="9107488" y="2005013"/>
          <p14:tracePt t="36531" x="9132888" y="2005013"/>
          <p14:tracePt t="36545" x="9150350" y="2005013"/>
          <p14:tracePt t="36552" x="9158288" y="2005013"/>
          <p14:tracePt t="36559" x="9175750" y="2005013"/>
          <p14:tracePt t="36566" x="9183688" y="2005013"/>
          <p14:tracePt t="36574" x="9193213" y="2005013"/>
          <p14:tracePt t="36580" x="9201150" y="2005013"/>
          <p14:tracePt t="36587" x="9209088" y="2005013"/>
          <p14:tracePt t="36601" x="9226550" y="2005013"/>
          <p14:tracePt t="36608" x="9236075" y="2005013"/>
          <p14:tracePt t="36622" x="9244013" y="2014538"/>
          <p14:tracePt t="36629" x="9251950" y="2014538"/>
          <p14:tracePt t="36650" x="9261475" y="2014538"/>
          <p14:tracePt t="36657" x="9269413" y="2014538"/>
          <p14:tracePt t="36664" x="9277350" y="2014538"/>
          <p14:tracePt t="36678" x="9294813" y="2022475"/>
          <p14:tracePt t="36685" x="9302750" y="2022475"/>
          <p14:tracePt t="36699" x="9312275" y="2022475"/>
          <p14:tracePt t="36705" x="9328150" y="2022475"/>
          <p14:tracePt t="36712" x="9337675" y="2022475"/>
          <p14:tracePt t="36720" x="9353550" y="2022475"/>
          <p14:tracePt t="36726" x="9363075" y="2022475"/>
          <p14:tracePt t="36733" x="9380538" y="2022475"/>
          <p14:tracePt t="36741" x="9405938" y="2022475"/>
          <p14:tracePt t="36748" x="9421813" y="2022475"/>
          <p14:tracePt t="36755" x="9447213" y="2022475"/>
          <p14:tracePt t="36762" x="9472613" y="2022475"/>
          <p14:tracePt t="36769" x="9490075" y="2022475"/>
          <p14:tracePt t="36775" x="9507538" y="2022475"/>
          <p14:tracePt t="36782" x="9532938" y="2022475"/>
          <p14:tracePt t="36791" x="9540875" y="2022475"/>
          <p14:tracePt t="36797" x="9566275" y="2030413"/>
          <p14:tracePt t="36803" x="9575800" y="2030413"/>
          <p14:tracePt t="36810" x="9583738" y="2030413"/>
          <p14:tracePt t="36817" x="9601200" y="2030413"/>
          <p14:tracePt t="36824" x="9609138" y="2030413"/>
          <p14:tracePt t="36832" x="9617075" y="2030413"/>
          <p14:tracePt t="36838" x="9634538" y="2039938"/>
          <p14:tracePt t="36852" x="9652000" y="2039938"/>
          <p14:tracePt t="36860" x="9667875" y="2039938"/>
          <p14:tracePt t="36873" x="9685338" y="2039938"/>
          <p14:tracePt t="36881" x="9685338" y="2047875"/>
          <p14:tracePt t="36887" x="9694863" y="2047875"/>
          <p14:tracePt t="36894" x="9710738" y="2047875"/>
          <p14:tracePt t="36908" x="9720263" y="2047875"/>
          <p14:tracePt t="36915" x="9736138" y="2047875"/>
          <p14:tracePt t="36929" x="9745663" y="2047875"/>
          <p14:tracePt t="36936" x="9753600" y="2047875"/>
          <p14:tracePt t="36957" x="9761538" y="2047875"/>
          <p14:tracePt t="36965" x="9771063" y="2047875"/>
          <p14:tracePt t="36979" x="9779000" y="2047875"/>
          <p14:tracePt t="37013" x="9786938" y="2047875"/>
          <p14:tracePt t="37043" x="9796463" y="2047875"/>
          <p14:tracePt t="37077" x="9804400" y="2047875"/>
          <p14:tracePt t="37083" x="9804400" y="2055813"/>
          <p14:tracePt t="37090" x="9812338" y="2055813"/>
          <p14:tracePt t="37111" x="9821863" y="2055813"/>
          <p14:tracePt t="37140" x="9829800" y="2055813"/>
          <p14:tracePt t="37153" x="9839325" y="2055813"/>
          <p14:tracePt t="37328" x="9847263" y="2055813"/>
          <p14:tracePt t="37569" x="9864725" y="2055813"/>
          <p14:tracePt t="37580" x="9890125" y="2055813"/>
          <p14:tracePt t="37586" x="9898063" y="2055813"/>
          <p14:tracePt t="37593" x="9923463" y="2055813"/>
          <p14:tracePt t="37600" x="9940925" y="2055813"/>
          <p14:tracePt t="37609" x="9966325" y="2055813"/>
          <p14:tracePt t="37615" x="9991725" y="2055813"/>
          <p14:tracePt t="37621" x="10017125" y="2055813"/>
          <p14:tracePt t="37628" x="10025063" y="2055813"/>
          <p14:tracePt t="37635" x="10050463" y="2055813"/>
          <p14:tracePt t="37642" x="10075863" y="2055813"/>
          <p14:tracePt t="37650" x="10085388" y="2055813"/>
          <p14:tracePt t="37656" x="10101263" y="2047875"/>
          <p14:tracePt t="37663" x="10118725" y="2047875"/>
          <p14:tracePt t="37677" x="10136188" y="2047875"/>
          <p14:tracePt t="37684" x="10144125" y="2047875"/>
          <p14:tracePt t="37691" x="10153650" y="2047875"/>
          <p14:tracePt t="37700" x="10161588" y="2047875"/>
          <p14:tracePt t="37705" x="10169525" y="2047875"/>
          <p14:tracePt t="37719" x="10179050" y="2047875"/>
          <p14:tracePt t="37726" x="10186988" y="2047875"/>
          <p14:tracePt t="37755" x="10194925" y="2047875"/>
          <p14:tracePt t="37769" x="10204450" y="2047875"/>
          <p14:tracePt t="37804" x="10212388" y="2047875"/>
          <p14:tracePt t="37817" x="10220325" y="2047875"/>
          <p14:tracePt t="37839" x="10229850" y="2047875"/>
          <p14:tracePt t="37986" x="10229850" y="2039938"/>
          <p14:tracePt t="38477" x="10237788" y="2039938"/>
          <p14:tracePt t="38482" x="10245725" y="2039938"/>
          <p14:tracePt t="38502" x="10255250" y="2039938"/>
          <p14:tracePt t="38516" x="10263188" y="2039938"/>
          <p14:tracePt t="38531" x="10271125" y="2039938"/>
          <p14:tracePt t="38545" x="10280650" y="2039938"/>
          <p14:tracePt t="38551" x="10288588" y="2039938"/>
          <p14:tracePt t="38566" x="10298113" y="2039938"/>
          <p14:tracePt t="38579" x="10306050" y="2039938"/>
          <p14:tracePt t="38587" x="10313988" y="2039938"/>
          <p14:tracePt t="38600" x="10323513" y="2039938"/>
          <p14:tracePt t="38608" x="10331450" y="2039938"/>
          <p14:tracePt t="38622" x="10339388" y="2039938"/>
          <p14:tracePt t="38628" x="10339388" y="2030413"/>
          <p14:tracePt t="38635" x="10348913" y="2030413"/>
          <p14:tracePt t="38642" x="10356850" y="2030413"/>
          <p14:tracePt t="38656" x="10364788" y="2030413"/>
          <p14:tracePt t="38663" x="10374313" y="2030413"/>
          <p14:tracePt t="38685" x="10382250" y="2030413"/>
          <p14:tracePt t="38691" x="10390188" y="2030413"/>
          <p14:tracePt t="38705" x="10399713" y="2030413"/>
          <p14:tracePt t="38740" x="10407650" y="2030413"/>
          <p14:tracePt t="39147" x="10415588" y="2030413"/>
          <p14:tracePt t="39152" x="10425113" y="2030413"/>
          <p14:tracePt t="39159" x="10433050" y="2030413"/>
          <p14:tracePt t="39166" x="10442575" y="2030413"/>
          <p14:tracePt t="39173" x="10450513" y="2030413"/>
          <p14:tracePt t="39180" x="10458450" y="2022475"/>
          <p14:tracePt t="39187" x="10467975" y="2022475"/>
          <p14:tracePt t="39201" x="10483850" y="2022475"/>
          <p14:tracePt t="39215" x="10493375" y="2022475"/>
          <p14:tracePt t="39223" x="10501313" y="2022475"/>
          <p14:tracePt t="39229" x="10509250" y="2022475"/>
          <p14:tracePt t="39250" x="10518775" y="2022475"/>
          <p14:tracePt t="39257" x="10526713" y="2014538"/>
          <p14:tracePt t="39279" x="10534650" y="2014538"/>
          <p14:tracePt t="39292" x="10544175" y="2014538"/>
          <p14:tracePt t="39306" x="10552113" y="2014538"/>
          <p14:tracePt t="39335" x="10560050" y="2014538"/>
          <p14:tracePt t="39348" x="10569575" y="2014538"/>
          <p14:tracePt t="39369" x="10569575" y="2005013"/>
          <p14:tracePt t="39376" x="10577513" y="2005013"/>
          <p14:tracePt t="39390" x="10585450" y="2005013"/>
          <p14:tracePt t="39405" x="10594975" y="2005013"/>
          <p14:tracePt t="39440" x="10602913" y="2005013"/>
          <p14:tracePt t="39460" x="10612438" y="2005013"/>
          <p14:tracePt t="39510" x="10620375" y="2005013"/>
          <p14:tracePt t="39523" x="10628313" y="2005013"/>
          <p14:tracePt t="39544" x="10637838" y="2005013"/>
          <p14:tracePt t="39572" x="10645775" y="2005013"/>
          <p14:tracePt t="39579" x="10653713" y="2005013"/>
          <p14:tracePt t="39593" x="10663238" y="2005013"/>
          <p14:tracePt t="39607" x="10671175" y="2005013"/>
          <p14:tracePt t="39614" x="10679113" y="2005013"/>
          <p14:tracePt t="39635" x="10688638" y="2005013"/>
          <p14:tracePt t="39656" x="10696575" y="2005013"/>
          <p14:tracePt t="40225" x="10679113" y="1997075"/>
          <p14:tracePt t="40231" x="10663238" y="1989138"/>
          <p14:tracePt t="40236" x="10645775" y="1989138"/>
          <p14:tracePt t="40243" x="10628313" y="1971675"/>
          <p14:tracePt t="40250" x="10602913" y="1963738"/>
          <p14:tracePt t="40257" x="10569575" y="1954213"/>
          <p14:tracePt t="40264" x="10534650" y="1938338"/>
          <p14:tracePt t="40272" x="10501313" y="1920875"/>
          <p14:tracePt t="40278" x="10450513" y="1903413"/>
          <p14:tracePt t="40285" x="10415588" y="1885950"/>
          <p14:tracePt t="40292" x="10356850" y="1860550"/>
          <p14:tracePt t="40299" x="10298113" y="1844675"/>
          <p14:tracePt t="40306" x="10220325" y="1827213"/>
          <p14:tracePt t="40314" x="10110788" y="1801813"/>
          <p14:tracePt t="40320" x="9974263" y="1776413"/>
          <p14:tracePt t="40327" x="9847263" y="1766888"/>
          <p14:tracePt t="40334" x="9736138" y="1766888"/>
          <p14:tracePt t="40341" x="9609138" y="1766888"/>
          <p14:tracePt t="40348" x="9456738" y="1766888"/>
          <p14:tracePt t="40356" x="9320213" y="1766888"/>
          <p14:tracePt t="40362" x="9175750" y="1776413"/>
          <p14:tracePt t="40369" x="9031288" y="1793875"/>
          <p14:tracePt t="40376" x="8886825" y="1801813"/>
          <p14:tracePt t="40383" x="8734425" y="1801813"/>
          <p14:tracePt t="40390" x="8539163" y="1801813"/>
          <p14:tracePt t="40397" x="8394700" y="1784350"/>
          <p14:tracePt t="40404" x="8199438" y="1758950"/>
          <p14:tracePt t="40411" x="7951788" y="1733550"/>
          <p14:tracePt t="40418" x="7705725" y="1700213"/>
          <p14:tracePt t="40425" x="7518400" y="1674813"/>
          <p14:tracePt t="40432" x="7297738" y="1639888"/>
          <p14:tracePt t="40439" x="7085013" y="1631950"/>
          <p14:tracePt t="40446" x="6907213" y="1614488"/>
          <p14:tracePt t="40453" x="6780213" y="1614488"/>
          <p14:tracePt t="40460" x="6635750" y="1614488"/>
          <p14:tracePt t="40467" x="6483350" y="1614488"/>
          <p14:tracePt t="40474" x="6329363" y="1622425"/>
          <p14:tracePt t="40481" x="6167438" y="1657350"/>
          <p14:tracePt t="40488" x="5964238" y="1700213"/>
          <p14:tracePt t="40495" x="5743575" y="1741488"/>
          <p14:tracePt t="40502" x="5487988" y="1793875"/>
          <p14:tracePt t="40509" x="5292725" y="1835150"/>
          <p14:tracePt t="40516" x="5097463" y="1878013"/>
          <p14:tracePt t="40522" x="4876800" y="1920875"/>
          <p14:tracePt t="40531" x="4714875" y="1928813"/>
          <p14:tracePt t="40537" x="4587875" y="1946275"/>
          <p14:tracePt t="40544" x="4476750" y="1946275"/>
          <p14:tracePt t="40551" x="4375150" y="1946275"/>
          <p14:tracePt t="40558" x="4281488" y="1938338"/>
          <p14:tracePt t="40564" x="4179888" y="1938338"/>
          <p14:tracePt t="40572" x="4095750" y="1928813"/>
          <p14:tracePt t="40579" x="4017963" y="1928813"/>
          <p14:tracePt t="40586" x="3951288" y="1928813"/>
          <p14:tracePt t="40593" x="3883025" y="1928813"/>
          <p14:tracePt t="40600" x="3797300" y="1928813"/>
          <p14:tracePt t="40607" x="3703638" y="1928813"/>
          <p14:tracePt t="40614" x="3611563" y="1928813"/>
          <p14:tracePt t="40621" x="3517900" y="1946275"/>
          <p14:tracePt t="40628" x="3449638" y="1954213"/>
          <p14:tracePt t="40635" x="3389313" y="1954213"/>
          <p14:tracePt t="40642" x="3348038" y="1963738"/>
          <p14:tracePt t="40648" x="3297238" y="1971675"/>
          <p14:tracePt t="40656" x="3236913" y="1971675"/>
          <p14:tracePt t="40662" x="3194050" y="1971675"/>
          <p14:tracePt t="40670" x="3152775" y="1979613"/>
          <p14:tracePt t="40677" x="3109913" y="1979613"/>
          <p14:tracePt t="40683" x="3059113" y="1989138"/>
          <p14:tracePt t="40690" x="2998788" y="1997075"/>
          <p14:tracePt t="40697" x="2955925" y="2014538"/>
          <p14:tracePt t="40706" x="2905125" y="2022475"/>
          <p14:tracePt t="40712" x="2863850" y="2030413"/>
          <p14:tracePt t="40719" x="2820988" y="2030413"/>
          <p14:tracePt t="40725" x="2770188" y="2047875"/>
          <p14:tracePt t="40732" x="2727325" y="2055813"/>
          <p14:tracePt t="40739" x="2676525" y="2065338"/>
          <p14:tracePt t="40748" x="2616200" y="2073275"/>
          <p14:tracePt t="40753" x="2557463" y="2082800"/>
          <p14:tracePt t="40760" x="2514600" y="2108200"/>
          <p14:tracePt t="40767" x="2463800" y="2116138"/>
          <p14:tracePt t="40774" x="2430463" y="2124075"/>
          <p14:tracePt t="40781" x="2395538" y="2133600"/>
          <p14:tracePt t="40789" x="2362200" y="2149475"/>
          <p14:tracePt t="40796" x="2344738" y="2159000"/>
          <p14:tracePt t="40802" x="2327275" y="2159000"/>
          <p14:tracePt t="40809" x="2311400" y="2166938"/>
          <p14:tracePt t="40816" x="2293938" y="2174875"/>
          <p14:tracePt t="40823" x="2286000" y="2174875"/>
          <p14:tracePt t="40831" x="2268538" y="2174875"/>
          <p14:tracePt t="40837" x="2260600" y="2184400"/>
          <p14:tracePt t="40844" x="2251075" y="2184400"/>
          <p14:tracePt t="40851" x="2243138" y="2192338"/>
          <p14:tracePt t="40858" x="2235200" y="2200275"/>
          <p14:tracePt t="40865" x="2217738" y="2200275"/>
          <p14:tracePt t="40872" x="2200275" y="2209800"/>
          <p14:tracePt t="40879" x="2192338" y="2209800"/>
          <p14:tracePt t="40887" x="2174875" y="2217738"/>
          <p14:tracePt t="40893" x="2157413" y="2227263"/>
          <p14:tracePt t="40900" x="2149475" y="2235200"/>
          <p14:tracePt t="40907" x="2141538" y="2243138"/>
          <p14:tracePt t="40914" x="2132013" y="2243138"/>
          <p14:tracePt t="40922" x="2124075" y="2243138"/>
          <p14:tracePt t="40928" x="2116138" y="2243138"/>
          <p14:tracePt t="40935" x="2106613" y="2252663"/>
          <p14:tracePt t="40942" x="2098675" y="2252663"/>
          <p14:tracePt t="40949" x="2098675" y="2260600"/>
          <p14:tracePt t="40965" x="2090738" y="2260600"/>
          <p14:tracePt t="40977" x="2081213" y="2260600"/>
          <p14:tracePt t="40984" x="2081213" y="2268538"/>
          <p14:tracePt t="41825" x="2047875" y="2268538"/>
          <p14:tracePt t="41831" x="1987550" y="2268538"/>
          <p14:tracePt t="41837" x="1911350" y="2268538"/>
          <p14:tracePt t="41844" x="1827213" y="2268538"/>
          <p14:tracePt t="41851" x="1758950" y="2268538"/>
          <p14:tracePt t="41858" x="1657350" y="2268538"/>
          <p14:tracePt t="41865" x="1554163" y="2268538"/>
          <p14:tracePt t="41873" x="1444625" y="2268538"/>
          <p14:tracePt t="41879" x="1343025" y="2268538"/>
          <p14:tracePt t="41886" x="1274763" y="2268538"/>
          <p14:tracePt t="41893" x="1214438" y="2268538"/>
          <p14:tracePt t="41900" x="1173163" y="2268538"/>
          <p14:tracePt t="41907" x="1138238" y="2268538"/>
          <p14:tracePt t="41914" x="1112838" y="2268538"/>
          <p14:tracePt t="41921" x="1079500" y="2268538"/>
          <p14:tracePt t="41928" x="1044575" y="2268538"/>
          <p14:tracePt t="41935" x="1019175" y="2268538"/>
          <p14:tracePt t="41942" x="1003300" y="2268538"/>
          <p14:tracePt t="41949" x="976313" y="2268538"/>
          <p14:tracePt t="41956" x="960438" y="2268538"/>
          <p14:tracePt t="41964" x="950913" y="2268538"/>
          <p14:tracePt t="41970" x="935038" y="2268538"/>
          <p14:tracePt t="41984" x="925513" y="2260600"/>
          <p14:tracePt t="41991" x="917575" y="2260600"/>
          <p14:tracePt t="41998" x="909638" y="2260600"/>
          <p14:tracePt t="42019" x="900113" y="2260600"/>
          <p14:tracePt t="42033" x="892175" y="2260600"/>
          <p14:tracePt t="42266" x="900113" y="2260600"/>
          <p14:tracePt t="42271" x="909638" y="2260600"/>
          <p14:tracePt t="42285" x="925513" y="2260600"/>
          <p14:tracePt t="42299" x="935038" y="2260600"/>
          <p14:tracePt t="42306" x="942975" y="2260600"/>
          <p14:tracePt t="42313" x="950913" y="2260600"/>
          <p14:tracePt t="42319" x="960438" y="2260600"/>
          <p14:tracePt t="42326" x="968375" y="2260600"/>
          <p14:tracePt t="42333" x="976313" y="2260600"/>
          <p14:tracePt t="42340" x="985838" y="2260600"/>
          <p14:tracePt t="42347" x="993775" y="2260600"/>
          <p14:tracePt t="42361" x="1011238" y="2260600"/>
          <p14:tracePt t="42368" x="1028700" y="2260600"/>
          <p14:tracePt t="42375" x="1036638" y="2260600"/>
          <p14:tracePt t="42382" x="1044575" y="2260600"/>
          <p14:tracePt t="42389" x="1054100" y="2260600"/>
          <p14:tracePt t="42397" x="1069975" y="2260600"/>
          <p14:tracePt t="42403" x="1087438" y="2260600"/>
          <p14:tracePt t="42410" x="1104900" y="2260600"/>
          <p14:tracePt t="42417" x="1120775" y="2260600"/>
          <p14:tracePt t="42424" x="1130300" y="2260600"/>
          <p14:tracePt t="42431" x="1147763" y="2260600"/>
          <p14:tracePt t="42439" x="1163638" y="2260600"/>
          <p14:tracePt t="42445" x="1173163" y="2260600"/>
          <p14:tracePt t="42452" x="1198563" y="2260600"/>
          <p14:tracePt t="42459" x="1214438" y="2260600"/>
          <p14:tracePt t="42473" x="1231900" y="2260600"/>
          <p14:tracePt t="42480" x="1239838" y="2260600"/>
          <p14:tracePt t="42487" x="1249363" y="2260600"/>
          <p14:tracePt t="42494" x="1257300" y="2260600"/>
          <p14:tracePt t="42508" x="1265238" y="2260600"/>
          <p14:tracePt t="42515" x="1274763" y="2260600"/>
          <p14:tracePt t="42522" x="1282700" y="2260600"/>
          <p14:tracePt t="42544" x="1290638" y="2260600"/>
          <p14:tracePt t="42557" x="1300163" y="2260600"/>
          <p14:tracePt t="42600" x="1308100" y="2260600"/>
          <p14:tracePt t="42627" x="1317625" y="2260600"/>
          <p14:tracePt t="42720" x="1325563" y="2260600"/>
          <p14:tracePt t="43048" x="1333500" y="2260600"/>
          <p14:tracePt t="43089" x="1343025" y="2260600"/>
          <p14:tracePt t="43117" x="1350963" y="2260600"/>
          <p14:tracePt t="43124" x="1358900" y="2260600"/>
          <p14:tracePt t="43130" x="1368425" y="2260600"/>
          <p14:tracePt t="43144" x="1376363" y="2260600"/>
          <p14:tracePt t="43151" x="1384300" y="2260600"/>
          <p14:tracePt t="43165" x="1401763" y="2260600"/>
          <p14:tracePt t="43173" x="1409700" y="2260600"/>
          <p14:tracePt t="43179" x="1419225" y="2260600"/>
          <p14:tracePt t="43186" x="1435100" y="2260600"/>
          <p14:tracePt t="43201" x="1444625" y="2260600"/>
          <p14:tracePt t="43207" x="1462088" y="2260600"/>
          <p14:tracePt t="43221" x="1470025" y="2260600"/>
          <p14:tracePt t="43229" x="1487488" y="2260600"/>
          <p14:tracePt t="43242" x="1495425" y="2260600"/>
          <p14:tracePt t="43250" x="1503363" y="2260600"/>
          <p14:tracePt t="43264" x="1512888" y="2260600"/>
          <p14:tracePt t="43271" x="1520825" y="2260600"/>
          <p14:tracePt t="43277" x="1528763" y="2260600"/>
          <p14:tracePt t="43298" x="1538288" y="2260600"/>
          <p14:tracePt t="43305" x="1546225" y="2260600"/>
          <p14:tracePt t="43319" x="1554163" y="2260600"/>
          <p14:tracePt t="43326" x="1563688" y="2260600"/>
          <p14:tracePt t="43333" x="1571625" y="2260600"/>
          <p14:tracePt t="43347" x="1579563" y="2260600"/>
          <p14:tracePt t="43354" x="1589088" y="2260600"/>
          <p14:tracePt t="43361" x="1597025" y="2260600"/>
          <p14:tracePt t="43368" x="1606550" y="2260600"/>
          <p14:tracePt t="43375" x="1614488" y="2260600"/>
          <p14:tracePt t="43382" x="1622425" y="2260600"/>
          <p14:tracePt t="43389" x="1631950" y="2260600"/>
          <p14:tracePt t="43396" x="1639888" y="2260600"/>
          <p14:tracePt t="43410" x="1647825" y="2260600"/>
          <p14:tracePt t="43417" x="1657350" y="2260600"/>
          <p14:tracePt t="43431" x="1665288" y="2260600"/>
          <p14:tracePt t="43445" x="1673225" y="2260600"/>
          <p14:tracePt t="43452" x="1682750" y="2260600"/>
          <p14:tracePt t="43467" x="1690688" y="2260600"/>
          <p14:tracePt t="43473" x="1698625" y="2260600"/>
          <p14:tracePt t="43495" x="1708150" y="2260600"/>
          <p14:tracePt t="43501" x="1716088" y="2260600"/>
          <p14:tracePt t="43515" x="1724025" y="2260600"/>
          <p14:tracePt t="43550" x="1733550" y="2260600"/>
          <p14:tracePt t="43564" x="1741488" y="2260600"/>
          <p14:tracePt t="43634" x="1749425" y="2260600"/>
          <p14:tracePt t="43677" x="1758950" y="2260600"/>
          <p14:tracePt t="43719" x="1766888" y="2260600"/>
          <p14:tracePt t="43732" x="1776413" y="2260600"/>
          <p14:tracePt t="43746" x="1784350" y="2260600"/>
          <p14:tracePt t="43753" x="1784350" y="2268538"/>
          <p14:tracePt t="43760" x="1792288" y="2268538"/>
          <p14:tracePt t="43766" x="1801813" y="2268538"/>
          <p14:tracePt t="43781" x="1817688" y="2268538"/>
          <p14:tracePt t="43788" x="1827213" y="2268538"/>
          <p14:tracePt t="43801" x="1835150" y="2268538"/>
          <p14:tracePt t="43808" x="1852613" y="2268538"/>
          <p14:tracePt t="43815" x="1860550" y="2268538"/>
          <p14:tracePt t="43822" x="1868488" y="2268538"/>
          <p14:tracePt t="43830" x="1878013" y="2268538"/>
          <p14:tracePt t="43837" x="1893888" y="2268538"/>
          <p14:tracePt t="43844" x="1903413" y="2268538"/>
          <p14:tracePt t="43851" x="1911350" y="2268538"/>
          <p14:tracePt t="43858" x="1928813" y="2268538"/>
          <p14:tracePt t="43865" x="1936750" y="2268538"/>
          <p14:tracePt t="43871" x="1946275" y="2268538"/>
          <p14:tracePt t="43879" x="1962150" y="2268538"/>
          <p14:tracePt t="43893" x="1971675" y="2268538"/>
          <p14:tracePt t="43900" x="1979613" y="2268538"/>
          <p14:tracePt t="43907" x="1987550" y="2268538"/>
          <p14:tracePt t="43922" x="1997075" y="2268538"/>
          <p14:tracePt t="43927" x="2005013" y="2268538"/>
          <p14:tracePt t="43941" x="2012950" y="2268538"/>
          <p14:tracePt t="43955" x="2022475" y="2268538"/>
          <p14:tracePt t="43977" x="2030413" y="2268538"/>
          <p14:tracePt t="44005" x="2038350" y="2268538"/>
          <p14:tracePt t="44026" x="2047875" y="2268538"/>
          <p14:tracePt t="44111" x="2047875" y="2260600"/>
          <p14:tracePt t="44187" x="2055813" y="2260600"/>
          <p14:tracePt t="44292" x="2065338" y="2260600"/>
          <p14:tracePt t="44320" x="2073275" y="2260600"/>
          <p14:tracePt t="44334" x="2081213" y="2260600"/>
          <p14:tracePt t="44340" x="2090738" y="2260600"/>
          <p14:tracePt t="44354" x="2098675" y="2260600"/>
          <p14:tracePt t="44361" x="2116138" y="2260600"/>
          <p14:tracePt t="44368" x="2124075" y="2260600"/>
          <p14:tracePt t="44375" x="2149475" y="2260600"/>
          <p14:tracePt t="44382" x="2157413" y="2260600"/>
          <p14:tracePt t="44390" x="2182813" y="2260600"/>
          <p14:tracePt t="44396" x="2217738" y="2260600"/>
          <p14:tracePt t="44403" x="2235200" y="2260600"/>
          <p14:tracePt t="44410" x="2268538" y="2260600"/>
          <p14:tracePt t="44417" x="2293938" y="2260600"/>
          <p14:tracePt t="44423" x="2319338" y="2260600"/>
          <p14:tracePt t="44432" x="2336800" y="2260600"/>
          <p14:tracePt t="44438" x="2362200" y="2260600"/>
          <p14:tracePt t="44445" x="2379663" y="2260600"/>
          <p14:tracePt t="44452" x="2395538" y="2260600"/>
          <p14:tracePt t="44459" x="2413000" y="2260600"/>
          <p14:tracePt t="44466" x="2430463" y="2260600"/>
          <p14:tracePt t="44473" x="2446338" y="2260600"/>
          <p14:tracePt t="44480" x="2463800" y="2260600"/>
          <p14:tracePt t="44487" x="2471738" y="2260600"/>
          <p14:tracePt t="44494" x="2489200" y="2260600"/>
          <p14:tracePt t="44501" x="2497138" y="2260600"/>
          <p14:tracePt t="44508" x="2514600" y="2260600"/>
          <p14:tracePt t="44515" x="2524125" y="2260600"/>
          <p14:tracePt t="44522" x="2532063" y="2260600"/>
          <p14:tracePt t="44529" x="2549525" y="2260600"/>
          <p14:tracePt t="44536" x="2557463" y="2260600"/>
          <p14:tracePt t="44550" x="2574925" y="2260600"/>
          <p14:tracePt t="44557" x="2582863" y="2260600"/>
          <p14:tracePt t="44571" x="2590800" y="2260600"/>
          <p14:tracePt t="44578" x="2600325" y="2260600"/>
          <p14:tracePt t="44599" x="2608263" y="2260600"/>
          <p14:tracePt t="44613" x="2616200" y="2260600"/>
          <p14:tracePt t="44648" x="2625725" y="2260600"/>
          <p14:tracePt t="44662" x="2633663" y="2260600"/>
          <p14:tracePt t="44683" x="2641600" y="2260600"/>
          <p14:tracePt t="51506" x="2676525" y="2268538"/>
          <p14:tracePt t="51513" x="2727325" y="2311400"/>
          <p14:tracePt t="51520" x="2786063" y="2354263"/>
          <p14:tracePt t="51526" x="2838450" y="2397125"/>
          <p14:tracePt t="51534" x="2889250" y="2430463"/>
          <p14:tracePt t="51541" x="2955925" y="2489200"/>
          <p14:tracePt t="51548" x="3024188" y="2541588"/>
          <p14:tracePt t="51554" x="3074988" y="2608263"/>
          <p14:tracePt t="51562" x="3143250" y="2676525"/>
          <p14:tracePt t="51569" x="3203575" y="2727325"/>
          <p14:tracePt t="51576" x="3262313" y="2778125"/>
          <p14:tracePt t="51583" x="3313113" y="2830513"/>
          <p14:tracePt t="51590" x="3363913" y="2881313"/>
          <p14:tracePt t="51597" x="3398838" y="2922588"/>
          <p14:tracePt t="51605" x="3432175" y="2957513"/>
          <p14:tracePt t="51611" x="3467100" y="3000375"/>
          <p14:tracePt t="51618" x="3482975" y="3033713"/>
          <p14:tracePt t="51625" x="3525838" y="3067050"/>
          <p14:tracePt t="51631" x="3551238" y="3109913"/>
          <p14:tracePt t="51639" x="3586163" y="3160713"/>
          <p14:tracePt t="51646" x="3611563" y="3203575"/>
          <p14:tracePt t="51652" x="3644900" y="3254375"/>
          <p14:tracePt t="51659" x="3670300" y="3305175"/>
          <p14:tracePt t="51666" x="3695700" y="3340100"/>
          <p14:tracePt t="51673" x="3729038" y="3390900"/>
          <p14:tracePt t="51680" x="3756025" y="3433763"/>
          <p14:tracePt t="51688" x="3789363" y="3475038"/>
          <p14:tracePt t="51694" x="3822700" y="3517900"/>
          <p14:tracePt t="51701" x="3848100" y="3552825"/>
          <p14:tracePt t="51708" x="3865563" y="3586163"/>
          <p14:tracePt t="51715" x="3890963" y="3611563"/>
          <p14:tracePt t="51722" x="3908425" y="3636963"/>
          <p14:tracePt t="51730" x="3925888" y="3646488"/>
          <p14:tracePt t="51736" x="3933825" y="3662363"/>
          <p14:tracePt t="51750" x="3941763" y="3671888"/>
          <p14:tracePt t="51757" x="3951288" y="3679825"/>
          <p14:tracePt t="51764" x="3959225" y="3687763"/>
          <p14:tracePt t="51779" x="3967163" y="3697288"/>
          <p14:tracePt t="51785" x="3976688" y="3697288"/>
          <p14:tracePt t="51792" x="3976688" y="3705225"/>
          <p14:tracePt t="51806" x="3984625" y="3713163"/>
          <p14:tracePt t="51813" x="3992563" y="3713163"/>
          <p14:tracePt t="51822" x="4002088" y="3722688"/>
          <p14:tracePt t="51827" x="4002088" y="3730625"/>
          <p14:tracePt t="51834" x="4010025" y="3738563"/>
          <p14:tracePt t="51842" x="4017963" y="3748088"/>
          <p14:tracePt t="51848" x="4017963" y="3756025"/>
          <p14:tracePt t="51863" x="4027488" y="3773488"/>
          <p14:tracePt t="51869" x="4027488" y="3781425"/>
          <p14:tracePt t="51876" x="4027488" y="3790950"/>
          <p14:tracePt t="51883" x="4027488" y="3798888"/>
          <p14:tracePt t="51890" x="4027488" y="3806825"/>
          <p14:tracePt t="51897" x="4035425" y="3806825"/>
          <p14:tracePt t="51905" x="4035425" y="3816350"/>
          <p14:tracePt t="51913" x="4044950" y="3824288"/>
          <p14:tracePt t="51925" x="4044950" y="3832225"/>
          <p14:tracePt t="51933" x="4052888" y="3841750"/>
          <p14:tracePt t="51940" x="4060825" y="3849688"/>
          <p14:tracePt t="51946" x="4070350" y="3849688"/>
          <p14:tracePt t="51953" x="4086225" y="3849688"/>
          <p14:tracePt t="51960" x="4121150" y="3867150"/>
          <p14:tracePt t="51967" x="4146550" y="3875088"/>
          <p14:tracePt t="51974" x="4187825" y="3883025"/>
          <p14:tracePt t="51981" x="4240213" y="3900488"/>
          <p14:tracePt t="51988" x="4281488" y="3917950"/>
          <p14:tracePt t="51996" x="4341813" y="3925888"/>
          <p14:tracePt t="52002" x="4384675" y="3935413"/>
          <p14:tracePt t="52009" x="4443413" y="3943350"/>
          <p14:tracePt t="52016" x="4503738" y="3943350"/>
          <p14:tracePt t="52023" x="4579938" y="3943350"/>
          <p14:tracePt t="52030" x="4646613" y="3943350"/>
          <p14:tracePt t="52038" x="4706938" y="3943350"/>
          <p14:tracePt t="52044" x="4775200" y="3943350"/>
          <p14:tracePt t="52051" x="4851400" y="3935413"/>
          <p14:tracePt t="52058" x="4927600" y="3908425"/>
          <p14:tracePt t="52065" x="5003800" y="3892550"/>
          <p14:tracePt t="52072" x="5080000" y="3857625"/>
          <p14:tracePt t="52080" x="5148263" y="3824288"/>
          <p14:tracePt t="52086" x="5241925" y="3781425"/>
          <p14:tracePt t="52093" x="5318125" y="3722688"/>
          <p14:tracePt t="52100" x="5386388" y="3679825"/>
          <p14:tracePt t="52107" x="5437188" y="3636963"/>
          <p14:tracePt t="52114" x="5472113" y="3611563"/>
          <p14:tracePt t="52121" x="5497513" y="3578225"/>
          <p14:tracePt t="52128" x="5513388" y="3560763"/>
          <p14:tracePt t="52135" x="5530850" y="3543300"/>
          <p14:tracePt t="52142" x="5538788" y="3527425"/>
          <p14:tracePt t="52149" x="5548313" y="3527425"/>
          <p14:tracePt t="52156" x="5548313" y="3509963"/>
          <p14:tracePt t="52163" x="5548313" y="3502025"/>
          <p14:tracePt t="52170" x="5556250" y="3502025"/>
          <p14:tracePt t="52177" x="5556250" y="3484563"/>
          <p14:tracePt t="52184" x="5556250" y="3475038"/>
          <p14:tracePt t="52191" x="5556250" y="3459163"/>
          <p14:tracePt t="52198" x="5548313" y="3424238"/>
          <p14:tracePt t="52205" x="5538788" y="3398838"/>
          <p14:tracePt t="52213" x="5522913" y="3355975"/>
          <p14:tracePt t="52219" x="5497513" y="3305175"/>
          <p14:tracePt t="52226" x="5437188" y="3246438"/>
          <p14:tracePt t="52233" x="5394325" y="3178175"/>
          <p14:tracePt t="52240" x="5343525" y="3109913"/>
          <p14:tracePt t="52247" x="5276850" y="3051175"/>
          <p14:tracePt t="52255" x="5233988" y="2982913"/>
          <p14:tracePt t="52261" x="5173663" y="2940050"/>
          <p14:tracePt t="52268" x="5089525" y="2889250"/>
          <p14:tracePt t="52275" x="4987925" y="2813050"/>
          <p14:tracePt t="52282" x="4868863" y="2752725"/>
          <p14:tracePt t="52289" x="4749800" y="2686050"/>
          <p14:tracePt t="52296" x="4646613" y="2643188"/>
          <p14:tracePt t="52303" x="4545013" y="2582863"/>
          <p14:tracePt t="52310" x="4451350" y="2549525"/>
          <p14:tracePt t="52317" x="4332288" y="2498725"/>
          <p14:tracePt t="52324" x="4222750" y="2481263"/>
          <p14:tracePt t="52331" x="4121150" y="2455863"/>
          <p14:tracePt t="52338" x="4017963" y="2455863"/>
          <p14:tracePt t="52345" x="3951288" y="2455863"/>
          <p14:tracePt t="52351" x="3873500" y="2455863"/>
          <p14:tracePt t="52359" x="3806825" y="2455863"/>
          <p14:tracePt t="52366" x="3729038" y="2463800"/>
          <p14:tracePt t="52373" x="3670300" y="2489200"/>
          <p14:tracePt t="52380" x="3594100" y="2498725"/>
          <p14:tracePt t="52387" x="3551238" y="2524125"/>
          <p14:tracePt t="52394" x="3500438" y="2549525"/>
          <p14:tracePt t="52401" x="3449638" y="2566988"/>
          <p14:tracePt t="52408" x="3414713" y="2592388"/>
          <p14:tracePt t="52415" x="3381375" y="2608263"/>
          <p14:tracePt t="52421" x="3338513" y="2643188"/>
          <p14:tracePt t="52429" x="3297238" y="2668588"/>
          <p14:tracePt t="52436" x="3244850" y="2701925"/>
          <p14:tracePt t="52443" x="3194050" y="2736850"/>
          <p14:tracePt t="52450" x="3143250" y="2778125"/>
          <p14:tracePt t="52456" x="3092450" y="2820988"/>
          <p14:tracePt t="52463" x="3049588" y="2863850"/>
          <p14:tracePt t="52471" x="3016250" y="2889250"/>
          <p14:tracePt t="52477" x="2973388" y="2922588"/>
          <p14:tracePt t="52484" x="2947988" y="2974975"/>
          <p14:tracePt t="52491" x="2922588" y="3008313"/>
          <p14:tracePt t="52498" x="2897188" y="3059113"/>
          <p14:tracePt t="52505" x="2871788" y="3094038"/>
          <p14:tracePt t="52513" x="2863850" y="3127375"/>
          <p14:tracePt t="52519" x="2846388" y="3160713"/>
          <p14:tracePt t="52526" x="2828925" y="3186113"/>
          <p14:tracePt t="52533" x="2828925" y="3221038"/>
          <p14:tracePt t="52540" x="2820988" y="3246438"/>
          <p14:tracePt t="52547" x="2811463" y="3279775"/>
          <p14:tracePt t="52555" x="2811463" y="3297238"/>
          <p14:tracePt t="52562" x="2811463" y="3330575"/>
          <p14:tracePt t="52568" x="2811463" y="3365500"/>
          <p14:tracePt t="52575" x="2811463" y="3382963"/>
          <p14:tracePt t="52582" x="2820988" y="3408363"/>
          <p14:tracePt t="52589" x="2828925" y="3433763"/>
          <p14:tracePt t="52596" x="2838450" y="3459163"/>
          <p14:tracePt t="52604" x="2854325" y="3492500"/>
          <p14:tracePt t="52610" x="2879725" y="3517900"/>
          <p14:tracePt t="52617" x="2905125" y="3535363"/>
          <p14:tracePt t="52624" x="2930525" y="3578225"/>
          <p14:tracePt t="52631" x="2982913" y="3603625"/>
          <p14:tracePt t="52638" x="3033713" y="3646488"/>
          <p14:tracePt t="52646" x="3084513" y="3679825"/>
          <p14:tracePt t="52652" x="3135313" y="3705225"/>
          <p14:tracePt t="52659" x="3194050" y="3748088"/>
          <p14:tracePt t="52666" x="3262313" y="3806825"/>
          <p14:tracePt t="52673" x="3338513" y="3849688"/>
          <p14:tracePt t="52680" x="3441700" y="3917950"/>
          <p14:tracePt t="52688" x="3551238" y="3986213"/>
          <p14:tracePt t="52694" x="3636963" y="4044950"/>
          <p14:tracePt t="52701" x="3713163" y="4087813"/>
          <p14:tracePt t="52708" x="3781425" y="4121150"/>
          <p14:tracePt t="52715" x="3832225" y="4146550"/>
          <p14:tracePt t="52722" x="3890963" y="4164013"/>
          <p14:tracePt t="52729" x="3933825" y="4181475"/>
          <p14:tracePt t="52736" x="3976688" y="4181475"/>
          <p14:tracePt t="52743" x="4010025" y="4189413"/>
          <p14:tracePt t="52750" x="4060825" y="4197350"/>
          <p14:tracePt t="52757" x="4103688" y="4197350"/>
          <p14:tracePt t="52764" x="4137025" y="4197350"/>
          <p14:tracePt t="52771" x="4154488" y="4197350"/>
          <p14:tracePt t="52778" x="4187825" y="4197350"/>
          <p14:tracePt t="52785" x="4214813" y="4197350"/>
          <p14:tracePt t="52792" x="4222750" y="4197350"/>
          <p14:tracePt t="52799" x="4240213" y="4197350"/>
          <p14:tracePt t="52806" x="4256088" y="4197350"/>
          <p14:tracePt t="52813" x="4265613" y="4197350"/>
          <p14:tracePt t="52821" x="4273550" y="4197350"/>
          <p14:tracePt t="52827" x="4281488" y="4197350"/>
          <p14:tracePt t="52841" x="4291013" y="4197350"/>
          <p14:tracePt t="52848" x="4298950" y="4197350"/>
          <p14:tracePt t="52876" x="4306888" y="4197350"/>
          <p14:tracePt t="52890" x="4316413" y="4197350"/>
          <p14:tracePt t="52947" x="4316413" y="4189413"/>
          <p14:tracePt t="52981" x="4316413" y="4181475"/>
          <p14:tracePt t="53002" x="4316413" y="4171950"/>
          <p14:tracePt t="53150" x="4324350" y="4164013"/>
          <p14:tracePt t="53156" x="4324350" y="4156075"/>
          <p14:tracePt t="53163" x="4324350" y="4146550"/>
          <p14:tracePt t="85052" x="4451350" y="4138613"/>
          <p14:tracePt t="85057" x="4638675" y="4130675"/>
          <p14:tracePt t="85064" x="4884738" y="4095750"/>
          <p14:tracePt t="85071" x="5157788" y="4062413"/>
          <p14:tracePt t="85078" x="5403850" y="4037013"/>
          <p14:tracePt t="85085" x="5616575" y="4019550"/>
          <p14:tracePt t="85092" x="5938838" y="3986213"/>
          <p14:tracePt t="85100" x="6245225" y="3935413"/>
          <p14:tracePt t="85106" x="6559550" y="3883025"/>
          <p14:tracePt t="85113" x="6942138" y="3824288"/>
          <p14:tracePt t="85120" x="7307263" y="3773488"/>
          <p14:tracePt t="85127" x="7646988" y="3705225"/>
          <p14:tracePt t="85134" x="8096250" y="3619500"/>
          <p14:tracePt t="85141" x="8462963" y="3552825"/>
          <p14:tracePt t="85148" x="8853488" y="3492500"/>
          <p14:tracePt t="85155" x="9269413" y="3441700"/>
          <p14:tracePt t="85162" x="9609138" y="3382963"/>
          <p14:tracePt t="85169" x="9991725" y="3348038"/>
          <p14:tracePt t="85176" x="10288588" y="3314700"/>
          <p14:tracePt t="85184" x="10526713" y="3297238"/>
          <p14:tracePt t="85190" x="10747375" y="3271838"/>
          <p14:tracePt t="85197" x="10960100" y="3254375"/>
          <p14:tracePt t="85203" x="11104563" y="3228975"/>
          <p14:tracePt t="85210" x="11206163" y="3221038"/>
          <p14:tracePt t="85217" x="11266488" y="3211513"/>
          <p14:tracePt t="85225" x="11291888" y="3211513"/>
          <p14:tracePt t="85231" x="11325225" y="3203575"/>
          <p14:tracePt t="85238" x="11342688" y="3203575"/>
          <p14:tracePt t="85245" x="11360150" y="3195638"/>
          <p14:tracePt t="85252" x="11385550" y="3195638"/>
          <p14:tracePt t="85259" x="11401425" y="3195638"/>
          <p14:tracePt t="85267" x="11418888" y="3195638"/>
          <p14:tracePt t="85274" x="11436350" y="3195638"/>
          <p14:tracePt t="85280" x="11461750" y="3195638"/>
          <p14:tracePt t="85288" x="11469688" y="3195638"/>
          <p14:tracePt t="85294" x="11495088" y="3195638"/>
          <p14:tracePt t="85301" x="11520488" y="3195638"/>
          <p14:tracePt t="85308" x="11545888" y="3195638"/>
          <p14:tracePt t="85317" x="11580813" y="3203575"/>
          <p14:tracePt t="85322" x="11631613" y="3211513"/>
          <p14:tracePt t="85329" x="11690350" y="3221038"/>
          <p14:tracePt t="85336" x="11776075" y="3228975"/>
          <p14:tracePt t="85343" x="11877675" y="3254375"/>
          <p14:tracePt t="85350" x="12022138" y="3279775"/>
          <p14:tracePt t="85358" x="12158663" y="33051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FEDC-1F3B-03F6-8806-209E05B1C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65" y="435362"/>
            <a:ext cx="10747311" cy="6021421"/>
          </a:xfrm>
        </p:spPr>
        <p:txBody>
          <a:bodyPr/>
          <a:lstStyle/>
          <a:p>
            <a:endParaRPr lang="en-US" b="0" i="0" dirty="0">
              <a:solidFill>
                <a:srgbClr val="23333D"/>
              </a:solidFill>
              <a:effectLst/>
              <a:latin typeface="Open Sans" panose="020B0606030504020204" pitchFamily="34" charset="0"/>
            </a:endParaRPr>
          </a:p>
          <a:p>
            <a:endParaRPr lang="en-US" dirty="0">
              <a:solidFill>
                <a:srgbClr val="23333D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3333D"/>
                </a:solidFill>
                <a:latin typeface="Open Sans" panose="020B0606030504020204" pitchFamily="34" charset="0"/>
              </a:rPr>
              <a:t> </a:t>
            </a:r>
            <a:r>
              <a:rPr lang="en-US" b="0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This is also an </a:t>
            </a:r>
            <a:r>
              <a:rPr lang="en-US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example of</a:t>
            </a:r>
          </a:p>
          <a:p>
            <a:pPr marL="0" indent="0">
              <a:buNone/>
            </a:pPr>
            <a:r>
              <a:rPr lang="en-US" dirty="0">
                <a:solidFill>
                  <a:srgbClr val="23333D"/>
                </a:solidFill>
                <a:latin typeface="Open Sans" panose="020B0606030504020204" pitchFamily="34" charset="0"/>
              </a:rPr>
              <a:t>  </a:t>
            </a:r>
            <a:r>
              <a:rPr lang="en-US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 a probability mass function 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   where we have the probability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    for each outcome.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DCB471D-169E-2A4C-75C9-28A74C5C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96" y="724226"/>
            <a:ext cx="4376057" cy="55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5C6D5E-BB5E-5E16-A589-CB159130F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2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465">
        <p15:prstTrans prst="fracture"/>
      </p:transition>
    </mc:Choice>
    <mc:Fallback>
      <p:transition spd="slow" advTm="20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" x="5938838" y="4741863"/>
          <p14:tracePt t="25" x="5895975" y="4749800"/>
          <p14:tracePt t="30" x="5880100" y="4759325"/>
          <p14:tracePt t="37" x="5862638" y="4767263"/>
          <p14:tracePt t="44" x="5837238" y="4775200"/>
          <p14:tracePt t="51" x="5811838" y="4784725"/>
          <p14:tracePt t="59" x="5794375" y="4792663"/>
          <p14:tracePt t="65" x="5768975" y="4792663"/>
          <p14:tracePt t="72" x="5751513" y="4802188"/>
          <p14:tracePt t="80" x="5735638" y="4810125"/>
          <p14:tracePt t="86" x="5700713" y="4818063"/>
          <p14:tracePt t="93" x="5667375" y="4827588"/>
          <p14:tracePt t="101" x="5641975" y="4843463"/>
          <p14:tracePt t="107" x="5607050" y="4860925"/>
          <p14:tracePt t="114" x="5581650" y="4860925"/>
          <p14:tracePt t="121" x="5548313" y="4878388"/>
          <p14:tracePt t="128" x="5530850" y="4886325"/>
          <p14:tracePt t="135" x="5513388" y="4903788"/>
          <p14:tracePt t="142" x="5487988" y="4911725"/>
          <p14:tracePt t="149" x="5472113" y="4919663"/>
          <p14:tracePt t="156" x="5462588" y="4937125"/>
          <p14:tracePt t="163" x="5454650" y="4937125"/>
          <p14:tracePt t="170" x="5437188" y="4937125"/>
          <p14:tracePt t="177" x="5429250" y="4946650"/>
          <p14:tracePt t="184" x="5411788" y="4954588"/>
          <p14:tracePt t="192" x="5403850" y="4962525"/>
          <p14:tracePt t="198" x="5394325" y="4972050"/>
          <p14:tracePt t="205" x="5378450" y="4979988"/>
          <p14:tracePt t="212" x="5368925" y="4979988"/>
          <p14:tracePt t="219" x="5360988" y="4987925"/>
          <p14:tracePt t="226" x="5343525" y="4987925"/>
          <p14:tracePt t="234" x="5327650" y="4997450"/>
          <p14:tracePt t="240" x="5318125" y="5005388"/>
          <p14:tracePt t="247" x="5302250" y="5013325"/>
          <p14:tracePt t="254" x="5276850" y="5013325"/>
          <p14:tracePt t="261" x="5259388" y="5022850"/>
          <p14:tracePt t="268" x="5241925" y="5030788"/>
          <p14:tracePt t="276" x="5224463" y="5038725"/>
          <p14:tracePt t="282" x="5199063" y="5038725"/>
          <p14:tracePt t="289" x="5183188" y="5048250"/>
          <p14:tracePt t="296" x="5157788" y="5056188"/>
          <p14:tracePt t="303" x="5140325" y="5056188"/>
          <p14:tracePt t="310" x="5114925" y="5064125"/>
          <p14:tracePt t="317" x="5097463" y="5064125"/>
          <p14:tracePt t="324" x="5072063" y="5073650"/>
          <p14:tracePt t="331" x="5054600" y="5073650"/>
          <p14:tracePt t="338" x="5038725" y="5081588"/>
          <p14:tracePt t="345" x="5013325" y="5081588"/>
          <p14:tracePt t="352" x="4995863" y="5091113"/>
          <p14:tracePt t="359" x="4978400" y="5091113"/>
          <p14:tracePt t="367" x="4945063" y="5091113"/>
          <p14:tracePt t="373" x="4910138" y="5091113"/>
          <p14:tracePt t="380" x="4876800" y="5091113"/>
          <p14:tracePt t="387" x="4833938" y="5091113"/>
          <p14:tracePt t="394" x="4791075" y="5081588"/>
          <p14:tracePt t="401" x="4732338" y="5073650"/>
          <p14:tracePt t="409" x="4673600" y="5064125"/>
          <p14:tracePt t="415" x="4630738" y="5056188"/>
          <p14:tracePt t="422" x="4562475" y="5038725"/>
          <p14:tracePt t="429" x="4519613" y="5030788"/>
          <p14:tracePt t="436" x="4468813" y="5005388"/>
          <p14:tracePt t="442" x="4425950" y="4997450"/>
          <p14:tracePt t="450" x="4375150" y="4979988"/>
          <p14:tracePt t="457" x="4332288" y="4962525"/>
          <p14:tracePt t="464" x="4281488" y="4937125"/>
          <p14:tracePt t="471" x="4248150" y="4929188"/>
          <p14:tracePt t="478" x="4222750" y="4919663"/>
          <p14:tracePt t="484" x="4187825" y="4903788"/>
          <p14:tracePt t="492" x="4154488" y="4886325"/>
          <p14:tracePt t="499" x="4121150" y="4860925"/>
          <p14:tracePt t="506" x="4095750" y="4852988"/>
          <p14:tracePt t="513" x="4070350" y="4843463"/>
          <p14:tracePt t="520" x="4052888" y="4818063"/>
          <p14:tracePt t="526" x="4027488" y="4802188"/>
          <p14:tracePt t="534" x="4010025" y="4784725"/>
          <p14:tracePt t="541" x="3984625" y="4759325"/>
          <p14:tracePt t="547" x="3959225" y="4741863"/>
          <p14:tracePt t="554" x="3941763" y="4724400"/>
          <p14:tracePt t="561" x="3933825" y="4699000"/>
          <p14:tracePt t="568" x="3916363" y="4683125"/>
          <p14:tracePt t="575" x="3890963" y="4657725"/>
          <p14:tracePt t="584" x="3873500" y="4640263"/>
          <p14:tracePt t="589" x="3857625" y="4622800"/>
          <p14:tracePt t="596" x="3840163" y="4597400"/>
          <p14:tracePt t="603" x="3840163" y="4579938"/>
          <p14:tracePt t="610" x="3822700" y="4554538"/>
          <p14:tracePt t="617" x="3814763" y="4546600"/>
          <p14:tracePt t="625" x="3797300" y="4529138"/>
          <p14:tracePt t="632" x="3789363" y="4503738"/>
          <p14:tracePt t="638" x="3781425" y="4486275"/>
          <p14:tracePt t="645" x="3771900" y="4478338"/>
          <p14:tracePt t="652" x="3771900" y="4460875"/>
          <p14:tracePt t="659" x="3771900" y="4445000"/>
          <p14:tracePt t="667" x="3763963" y="4445000"/>
          <p14:tracePt t="673" x="3763963" y="4435475"/>
          <p14:tracePt t="680" x="3756025" y="4427538"/>
          <p14:tracePt t="687" x="3756025" y="4419600"/>
          <p14:tracePt t="694" x="3746500" y="4410075"/>
          <p14:tracePt t="701" x="3746500" y="4402138"/>
          <p14:tracePt t="709" x="3746500" y="4394200"/>
          <p14:tracePt t="715" x="3746500" y="4384675"/>
          <p14:tracePt t="722" x="3746500" y="4368800"/>
          <p14:tracePt t="730" x="3746500" y="4359275"/>
          <p14:tracePt t="736" x="3746500" y="4333875"/>
          <p14:tracePt t="743" x="3746500" y="4316413"/>
          <p14:tracePt t="750" x="3746500" y="4291013"/>
          <p14:tracePt t="758" x="3746500" y="4257675"/>
          <p14:tracePt t="764" x="3746500" y="4224338"/>
          <p14:tracePt t="771" x="3746500" y="4197350"/>
          <p14:tracePt t="778" x="3746500" y="4164013"/>
          <p14:tracePt t="785" x="3756025" y="4130675"/>
          <p14:tracePt t="792" x="3763963" y="4105275"/>
          <p14:tracePt t="801" x="3763963" y="4095750"/>
          <p14:tracePt t="806" x="3763963" y="4070350"/>
          <p14:tracePt t="813" x="3771900" y="4044950"/>
          <p14:tracePt t="820" x="3781425" y="4027488"/>
          <p14:tracePt t="827" x="3797300" y="4011613"/>
          <p14:tracePt t="834" x="3814763" y="3994150"/>
          <p14:tracePt t="842" x="3822700" y="3968750"/>
          <p14:tracePt t="848" x="3840163" y="3951288"/>
          <p14:tracePt t="855" x="3848100" y="3935413"/>
          <p14:tracePt t="862" x="3857625" y="3925888"/>
          <p14:tracePt t="869" x="3865563" y="3908425"/>
          <p14:tracePt t="876" x="3883025" y="3883025"/>
          <p14:tracePt t="883" x="3890963" y="3875088"/>
          <p14:tracePt t="890" x="3908425" y="3857625"/>
          <p14:tracePt t="897" x="3916363" y="3832225"/>
          <p14:tracePt t="904" x="3933825" y="3806825"/>
          <p14:tracePt t="911" x="3959225" y="3781425"/>
          <p14:tracePt t="918" x="3984625" y="3756025"/>
          <p14:tracePt t="925" x="4035425" y="3722688"/>
          <p14:tracePt t="932" x="4103688" y="3679825"/>
          <p14:tracePt t="939" x="4205288" y="3619500"/>
          <p14:tracePt t="946" x="4324350" y="3568700"/>
          <p14:tracePt t="953" x="4451350" y="3527425"/>
          <p14:tracePt t="960" x="4595813" y="3484563"/>
          <p14:tracePt t="967" x="4783138" y="3449638"/>
          <p14:tracePt t="974" x="4953000" y="3408363"/>
          <p14:tracePt t="981" x="5064125" y="3382963"/>
          <p14:tracePt t="988" x="5148263" y="3373438"/>
          <p14:tracePt t="995" x="5224463" y="3365500"/>
          <p14:tracePt t="1002" x="5292725" y="3355975"/>
          <p14:tracePt t="1009" x="5368925" y="3348038"/>
          <p14:tracePt t="1017" x="5454650" y="3330575"/>
          <p14:tracePt t="1023" x="5538788" y="3322638"/>
          <p14:tracePt t="1030" x="5632450" y="3322638"/>
          <p14:tracePt t="1037" x="5718175" y="3314700"/>
          <p14:tracePt t="1044" x="5802313" y="3314700"/>
          <p14:tracePt t="1050" x="5895975" y="3314700"/>
          <p14:tracePt t="1058" x="6024563" y="3314700"/>
          <p14:tracePt t="1065" x="6167438" y="3314700"/>
          <p14:tracePt t="1072" x="6296025" y="3314700"/>
          <p14:tracePt t="1079" x="6423025" y="3322638"/>
          <p14:tracePt t="1086" x="6550025" y="3348038"/>
          <p14:tracePt t="1093" x="6711950" y="3390900"/>
          <p14:tracePt t="1100" x="6856413" y="3408363"/>
          <p14:tracePt t="1107" x="6975475" y="3459163"/>
          <p14:tracePt t="1114" x="7077075" y="3517900"/>
          <p14:tracePt t="1121" x="7170738" y="3560763"/>
          <p14:tracePt t="1128" x="7256463" y="3603625"/>
          <p14:tracePt t="1134" x="7332663" y="3654425"/>
          <p14:tracePt t="1142" x="7442200" y="3722688"/>
          <p14:tracePt t="1149" x="7518400" y="3790950"/>
          <p14:tracePt t="1156" x="7596188" y="3857625"/>
          <p14:tracePt t="1163" x="7662863" y="3900488"/>
          <p14:tracePt t="1169" x="7705725" y="3951288"/>
          <p14:tracePt t="1177" x="7756525" y="3994150"/>
          <p14:tracePt t="1184" x="7799388" y="4044950"/>
          <p14:tracePt t="1192" x="7850188" y="4095750"/>
          <p14:tracePt t="1198" x="7893050" y="4146550"/>
          <p14:tracePt t="1205" x="7943850" y="4206875"/>
          <p14:tracePt t="1211" x="7994650" y="4275138"/>
          <p14:tracePt t="1218" x="8054975" y="4341813"/>
          <p14:tracePt t="1225" x="8088313" y="4394200"/>
          <p14:tracePt t="1234" x="8121650" y="4452938"/>
          <p14:tracePt t="1239" x="8164513" y="4478338"/>
          <p14:tracePt t="1246" x="8181975" y="4513263"/>
          <p14:tracePt t="1253" x="8189913" y="4538663"/>
          <p14:tracePt t="1260" x="8207375" y="4564063"/>
          <p14:tracePt t="1267" x="8224838" y="4589463"/>
          <p14:tracePt t="1275" x="8232775" y="4614863"/>
          <p14:tracePt t="1281" x="8240713" y="4630738"/>
          <p14:tracePt t="1288" x="8250238" y="4657725"/>
          <p14:tracePt t="1295" x="8258175" y="4683125"/>
          <p14:tracePt t="1303" x="8266113" y="4708525"/>
          <p14:tracePt t="1309" x="8266113" y="4724400"/>
          <p14:tracePt t="1317" x="8275638" y="4759325"/>
          <p14:tracePt t="1323" x="8275638" y="4784725"/>
          <p14:tracePt t="1330" x="8275638" y="4818063"/>
          <p14:tracePt t="1337" x="8275638" y="4835525"/>
          <p14:tracePt t="1344" x="8275638" y="4860925"/>
          <p14:tracePt t="1351" x="8275638" y="4894263"/>
          <p14:tracePt t="1358" x="8275638" y="4911725"/>
          <p14:tracePt t="1365" x="8275638" y="4929188"/>
          <p14:tracePt t="1372" x="8266113" y="4946650"/>
          <p14:tracePt t="1379" x="8266113" y="4962525"/>
          <p14:tracePt t="1386" x="8258175" y="4979988"/>
          <p14:tracePt t="1393" x="8250238" y="4997450"/>
          <p14:tracePt t="1400" x="8250238" y="5005388"/>
          <p14:tracePt t="1409" x="8240713" y="5022850"/>
          <p14:tracePt t="1414" x="8240713" y="5030788"/>
          <p14:tracePt t="1428" x="8240713" y="5048250"/>
          <p14:tracePt t="1435" x="8232775" y="5048250"/>
          <p14:tracePt t="1442" x="8232775" y="5056188"/>
          <p14:tracePt t="1450" x="8224838" y="5056188"/>
          <p14:tracePt t="1456" x="8224838" y="5064125"/>
          <p14:tracePt t="1478" x="8224838" y="5073650"/>
          <p14:tracePt t="1484" x="8215313" y="5073650"/>
          <p14:tracePt t="1491" x="8215313" y="5081588"/>
          <p14:tracePt t="1577" x="8207375" y="5081588"/>
          <p14:tracePt t="9308" x="8199438" y="5081588"/>
          <p14:tracePt t="9314" x="8189913" y="5081588"/>
          <p14:tracePt t="9321" x="8174038" y="5064125"/>
          <p14:tracePt t="9328" x="8147050" y="5048250"/>
          <p14:tracePt t="9335" x="8121650" y="5022850"/>
          <p14:tracePt t="9342" x="8105775" y="5005388"/>
          <p14:tracePt t="9349" x="8080375" y="4979988"/>
          <p14:tracePt t="9356" x="8054975" y="4962525"/>
          <p14:tracePt t="9363" x="8029575" y="4946650"/>
          <p14:tracePt t="9369" x="8012113" y="4919663"/>
          <p14:tracePt t="9377" x="7986713" y="4903788"/>
          <p14:tracePt t="9384" x="7969250" y="4886325"/>
          <p14:tracePt t="9390" x="7951788" y="4868863"/>
          <p14:tracePt t="9398" x="7935913" y="4868863"/>
          <p14:tracePt t="9404" x="7910513" y="4843463"/>
          <p14:tracePt t="9412" x="7893050" y="4827588"/>
          <p14:tracePt t="9419" x="7885113" y="4810125"/>
          <p14:tracePt t="9426" x="7867650" y="4784725"/>
          <p14:tracePt t="9433" x="7850188" y="4759325"/>
          <p14:tracePt t="9440" x="7832725" y="4733925"/>
          <p14:tracePt t="9448" x="7816850" y="4708525"/>
          <p14:tracePt t="9453" x="7799388" y="4673600"/>
          <p14:tracePt t="9460" x="7781925" y="4648200"/>
          <p14:tracePt t="9468" x="7766050" y="4614863"/>
          <p14:tracePt t="9474" x="7756525" y="4589463"/>
          <p14:tracePt t="9481" x="7740650" y="4554538"/>
          <p14:tracePt t="9490" x="7723188" y="4529138"/>
          <p14:tracePt t="9495" x="7705725" y="4513263"/>
          <p14:tracePt t="9502" x="7705725" y="4486275"/>
          <p14:tracePt t="9509" x="7697788" y="4470400"/>
          <p14:tracePt t="9516" x="7688263" y="4452938"/>
          <p14:tracePt t="9523" x="7672388" y="4445000"/>
          <p14:tracePt t="9531" x="7662863" y="4427538"/>
          <p14:tracePt t="9537" x="7654925" y="4410075"/>
          <p14:tracePt t="9544" x="7646988" y="4384675"/>
          <p14:tracePt t="9551" x="7637463" y="4376738"/>
          <p14:tracePt t="9558" x="7629525" y="4351338"/>
          <p14:tracePt t="9565" x="7612063" y="4316413"/>
          <p14:tracePt t="9573" x="7596188" y="4283075"/>
          <p14:tracePt t="9579" x="7578725" y="4249738"/>
          <p14:tracePt t="9586" x="7570788" y="4214813"/>
          <p14:tracePt t="9593" x="7561263" y="4181475"/>
          <p14:tracePt t="9600" x="7545388" y="4146550"/>
          <p14:tracePt t="9607" x="7535863" y="4113213"/>
          <p14:tracePt t="9615" x="7527925" y="4079875"/>
          <p14:tracePt t="9621" x="7518400" y="4044950"/>
          <p14:tracePt t="9628" x="7510463" y="4011613"/>
          <p14:tracePt t="9635" x="7502525" y="3986213"/>
          <p14:tracePt t="9642" x="7493000" y="3935413"/>
          <p14:tracePt t="9649" x="7467600" y="3875088"/>
          <p14:tracePt t="9656" x="7459663" y="3790950"/>
          <p14:tracePt t="9665" x="7451725" y="3705225"/>
          <p14:tracePt t="9670" x="7434263" y="3603625"/>
          <p14:tracePt t="9677" x="7426325" y="3527425"/>
          <p14:tracePt t="9684" x="7416800" y="3459163"/>
          <p14:tracePt t="9691" x="7408863" y="3382963"/>
          <p14:tracePt t="9698" x="7400925" y="3322638"/>
          <p14:tracePt t="9706" x="7383463" y="3238500"/>
          <p14:tracePt t="9712" x="7373938" y="3144838"/>
          <p14:tracePt t="9719" x="7366000" y="3076575"/>
          <p14:tracePt t="9726" x="7366000" y="2990850"/>
          <p14:tracePt t="9733" x="7366000" y="2914650"/>
          <p14:tracePt t="9740" x="7366000" y="2863850"/>
          <p14:tracePt t="9747" x="7358063" y="2805113"/>
          <p14:tracePt t="9754" x="7358063" y="2744788"/>
          <p14:tracePt t="9761" x="7358063" y="2668588"/>
          <p14:tracePt t="9768" x="7358063" y="2600325"/>
          <p14:tracePt t="9775" x="7358063" y="2532063"/>
          <p14:tracePt t="9782" x="7358063" y="2455863"/>
          <p14:tracePt t="9789" x="7358063" y="2397125"/>
          <p14:tracePt t="9796" x="7358063" y="2344738"/>
          <p14:tracePt t="9803" x="7358063" y="2286000"/>
          <p14:tracePt t="9810" x="7358063" y="2227263"/>
          <p14:tracePt t="9817" x="7358063" y="2166938"/>
          <p14:tracePt t="9824" x="7358063" y="2098675"/>
          <p14:tracePt t="9831" x="7358063" y="2039938"/>
          <p14:tracePt t="9839" x="7358063" y="1979613"/>
          <p14:tracePt t="9845" x="7366000" y="1920875"/>
          <p14:tracePt t="9852" x="7373938" y="1878013"/>
          <p14:tracePt t="9859" x="7383463" y="1819275"/>
          <p14:tracePt t="9866" x="7391400" y="1784350"/>
          <p14:tracePt t="9873" x="7391400" y="1741488"/>
          <p14:tracePt t="9881" x="7408863" y="1690688"/>
          <p14:tracePt t="9887" x="7426325" y="1649413"/>
          <p14:tracePt t="9894" x="7426325" y="1622425"/>
          <p14:tracePt t="9901" x="7434263" y="1597025"/>
          <p14:tracePt t="9908" x="7442200" y="1571625"/>
          <p14:tracePt t="9915" x="7451725" y="1555750"/>
          <p14:tracePt t="9923" x="7459663" y="1538288"/>
          <p14:tracePt t="9929" x="7467600" y="1512888"/>
          <p14:tracePt t="9936" x="7467600" y="1504950"/>
          <p14:tracePt t="9943" x="7477125" y="1487488"/>
          <p14:tracePt t="9950" x="7485063" y="1477963"/>
          <p14:tracePt t="9957" x="7485063" y="1470025"/>
          <p14:tracePt t="9964" x="7493000" y="1462088"/>
          <p14:tracePt t="9971" x="7502525" y="1462088"/>
          <p14:tracePt t="9978" x="7502525" y="1452563"/>
          <p14:tracePt t="9985" x="7502525" y="1444625"/>
          <p14:tracePt t="9992" x="7510463" y="1444625"/>
          <p14:tracePt t="9999" x="7518400" y="1436688"/>
          <p14:tracePt t="10006" x="7527925" y="1427163"/>
          <p14:tracePt t="10020" x="7535863" y="1419225"/>
          <p14:tracePt t="10027" x="7553325" y="1419225"/>
          <p14:tracePt t="10034" x="7553325" y="1411288"/>
          <p14:tracePt t="10041" x="7561263" y="1401763"/>
          <p14:tracePt t="10048" x="7570788" y="1401763"/>
          <p14:tracePt t="10062" x="7570788" y="1393825"/>
          <p14:tracePt t="10069" x="7578725" y="1393825"/>
          <p14:tracePt t="10076" x="7586663" y="1393825"/>
          <p14:tracePt t="10083" x="7596188" y="1385888"/>
          <p14:tracePt t="10098" x="7612063" y="1385888"/>
          <p14:tracePt t="10111" x="7612063" y="1376363"/>
          <p14:tracePt t="10118" x="7621588" y="1376363"/>
          <p14:tracePt t="10125" x="7629525" y="1368425"/>
          <p14:tracePt t="10139" x="7637463" y="1368425"/>
          <p14:tracePt t="10146" x="7637463" y="1360488"/>
          <p14:tracePt t="10167" x="7646988" y="1360488"/>
          <p14:tracePt t="10188" x="7654925" y="1360488"/>
          <p14:tracePt t="10216" x="7662863" y="1360488"/>
          <p14:tracePt t="10223" x="7672388" y="1360488"/>
          <p14:tracePt t="10229" x="7680325" y="1360488"/>
          <p14:tracePt t="10251" x="7688263" y="1360488"/>
          <p14:tracePt t="10258" x="7705725" y="1360488"/>
          <p14:tracePt t="10272" x="7715250" y="1360488"/>
          <p14:tracePt t="10278" x="7723188" y="1360488"/>
          <p14:tracePt t="10286" x="7740650" y="1360488"/>
          <p14:tracePt t="10292" x="7748588" y="1360488"/>
          <p14:tracePt t="10300" x="7766050" y="1360488"/>
          <p14:tracePt t="10306" x="7781925" y="1360488"/>
          <p14:tracePt t="10314" x="7799388" y="1360488"/>
          <p14:tracePt t="10320" x="7807325" y="1368425"/>
          <p14:tracePt t="10327" x="7832725" y="1376363"/>
          <p14:tracePt t="10334" x="7859713" y="1393825"/>
          <p14:tracePt t="10341" x="7885113" y="1401763"/>
          <p14:tracePt t="10348" x="7893050" y="1419225"/>
          <p14:tracePt t="10356" x="7918450" y="1436688"/>
          <p14:tracePt t="10362" x="7935913" y="1436688"/>
          <p14:tracePt t="10369" x="7951788" y="1452563"/>
          <p14:tracePt t="10376" x="7961313" y="1462088"/>
          <p14:tracePt t="10383" x="7977188" y="1477963"/>
          <p14:tracePt t="10390" x="7994650" y="1487488"/>
          <p14:tracePt t="10398" x="8004175" y="1487488"/>
          <p14:tracePt t="10404" x="8004175" y="1504950"/>
          <p14:tracePt t="10411" x="8020050" y="1512888"/>
          <p14:tracePt t="10418" x="8029575" y="1520825"/>
          <p14:tracePt t="10432" x="8037513" y="1538288"/>
          <p14:tracePt t="10440" x="8037513" y="1546225"/>
          <p14:tracePt t="10446" x="8045450" y="1546225"/>
          <p14:tracePt t="10453" x="8054975" y="1563688"/>
          <p14:tracePt t="10460" x="8054975" y="1571625"/>
          <p14:tracePt t="10467" x="8062913" y="1581150"/>
          <p14:tracePt t="10474" x="8062913" y="1597025"/>
          <p14:tracePt t="10481" x="8062913" y="1606550"/>
          <p14:tracePt t="10489" x="8070850" y="1622425"/>
          <p14:tracePt t="10495" x="8080375" y="1649413"/>
          <p14:tracePt t="10502" x="8088313" y="1682750"/>
          <p14:tracePt t="10510" x="8096250" y="1741488"/>
          <p14:tracePt t="10516" x="8105775" y="1801813"/>
          <p14:tracePt t="10523" x="8105775" y="1911350"/>
          <p14:tracePt t="10531" x="8105775" y="2022475"/>
          <p14:tracePt t="10537" x="8105775" y="2174875"/>
          <p14:tracePt t="10544" x="8088313" y="2422525"/>
          <p14:tracePt t="10551" x="8070850" y="2633663"/>
          <p14:tracePt t="10558" x="8045450" y="2820988"/>
          <p14:tracePt t="10565" x="8045450" y="3000375"/>
          <p14:tracePt t="10572" x="8020050" y="3211513"/>
          <p14:tracePt t="10579" x="8004175" y="3398838"/>
          <p14:tracePt t="10586" x="7994650" y="3527425"/>
          <p14:tracePt t="10593" x="7994650" y="3629025"/>
          <p14:tracePt t="10600" x="7977188" y="3722688"/>
          <p14:tracePt t="10608" x="7977188" y="3798888"/>
          <p14:tracePt t="10615" x="7969250" y="3883025"/>
          <p14:tracePt t="10621" x="7969250" y="3968750"/>
          <p14:tracePt t="10628" x="7961313" y="4044950"/>
          <p14:tracePt t="10635" x="7951788" y="4113213"/>
          <p14:tracePt t="10642" x="7943850" y="4164013"/>
          <p14:tracePt t="10649" x="7935913" y="4206875"/>
          <p14:tracePt t="10656" x="7918450" y="4265613"/>
          <p14:tracePt t="10663" x="7910513" y="4325938"/>
          <p14:tracePt t="10670" x="7893050" y="4384675"/>
          <p14:tracePt t="10677" x="7885113" y="4445000"/>
          <p14:tracePt t="10684" x="7875588" y="4495800"/>
          <p14:tracePt t="10691" x="7859713" y="4538663"/>
          <p14:tracePt t="10698" x="7850188" y="4589463"/>
          <p14:tracePt t="10706" x="7832725" y="4622800"/>
          <p14:tracePt t="10712" x="7824788" y="4640263"/>
          <p14:tracePt t="10719" x="7816850" y="4665663"/>
          <p14:tracePt t="10726" x="7807325" y="4691063"/>
          <p14:tracePt t="10733" x="7799388" y="4724400"/>
          <p14:tracePt t="10740" x="7791450" y="4749800"/>
          <p14:tracePt t="10747" x="7773988" y="4784725"/>
          <p14:tracePt t="10754" x="7766050" y="4827588"/>
          <p14:tracePt t="10761" x="7740650" y="4878388"/>
          <p14:tracePt t="10768" x="7731125" y="4937125"/>
          <p14:tracePt t="10775" x="7715250" y="4979988"/>
          <p14:tracePt t="10782" x="7705725" y="5038725"/>
          <p14:tracePt t="10789" x="7688263" y="5091113"/>
          <p14:tracePt t="10796" x="7672388" y="5132388"/>
          <p14:tracePt t="10803" x="7662863" y="5167313"/>
          <p14:tracePt t="10810" x="7662863" y="5192713"/>
          <p14:tracePt t="10817" x="7662863" y="5218113"/>
          <p14:tracePt t="10824" x="7654925" y="5226050"/>
          <p14:tracePt t="10831" x="7654925" y="5251450"/>
          <p14:tracePt t="10838" x="7654925" y="5260975"/>
          <p14:tracePt t="10845" x="7654925" y="5268913"/>
          <p14:tracePt t="10852" x="7654925" y="5286375"/>
          <p14:tracePt t="10859" x="7654925" y="5294313"/>
          <p14:tracePt t="10866" x="7654925" y="5311775"/>
          <p14:tracePt t="10872" x="7654925" y="5319713"/>
          <p14:tracePt t="10880" x="7654925" y="5327650"/>
          <p14:tracePt t="10886" x="7654925" y="5345113"/>
          <p14:tracePt t="10894" x="7654925" y="5353050"/>
          <p14:tracePt t="10901" x="7654925" y="5362575"/>
          <p14:tracePt t="10908" x="7654925" y="5380038"/>
          <p14:tracePt t="10922" x="7654925" y="5387975"/>
          <p14:tracePt t="10928" x="7654925" y="5405438"/>
          <p14:tracePt t="10950" x="7654925" y="5413375"/>
          <p14:tracePt t="10957" x="7654925" y="5421313"/>
          <p14:tracePt t="10964" x="7654925" y="5430838"/>
          <p14:tracePt t="11000" x="7654925" y="5438775"/>
          <p14:tracePt t="11252" x="7672388" y="5438775"/>
          <p14:tracePt t="11265" x="7688263" y="5438775"/>
          <p14:tracePt t="11271" x="7715250" y="5438775"/>
          <p14:tracePt t="11278" x="7723188" y="5430838"/>
          <p14:tracePt t="11285" x="7748588" y="5430838"/>
          <p14:tracePt t="11293" x="7773988" y="5430838"/>
          <p14:tracePt t="11299" x="7791450" y="5421313"/>
          <p14:tracePt t="11306" x="7816850" y="5421313"/>
          <p14:tracePt t="11313" x="7842250" y="5421313"/>
          <p14:tracePt t="11320" x="7859713" y="5421313"/>
          <p14:tracePt t="11327" x="7893050" y="5421313"/>
          <p14:tracePt t="11334" x="7935913" y="5421313"/>
          <p14:tracePt t="11341" x="7961313" y="5421313"/>
          <p14:tracePt t="11348" x="7994650" y="5421313"/>
          <p14:tracePt t="11355" x="8037513" y="5421313"/>
          <p14:tracePt t="11362" x="8062913" y="5421313"/>
          <p14:tracePt t="11369" x="8096250" y="5421313"/>
          <p14:tracePt t="11376" x="8121650" y="5421313"/>
          <p14:tracePt t="11383" x="8156575" y="5421313"/>
          <p14:tracePt t="11390" x="8174038" y="5421313"/>
          <p14:tracePt t="11397" x="8189913" y="5421313"/>
          <p14:tracePt t="11404" x="8215313" y="5421313"/>
          <p14:tracePt t="11411" x="8224838" y="5421313"/>
          <p14:tracePt t="11418" x="8232775" y="5421313"/>
          <p14:tracePt t="11426" x="8240713" y="5421313"/>
          <p14:tracePt t="11432" x="8258175" y="5430838"/>
          <p14:tracePt t="11439" x="8266113" y="5430838"/>
          <p14:tracePt t="11446" x="8275638" y="5430838"/>
          <p14:tracePt t="11460" x="8283575" y="5430838"/>
          <p14:tracePt t="11468" x="8291513" y="5430838"/>
          <p14:tracePt t="11502" x="8301038" y="5430838"/>
          <p14:tracePt t="11509" x="8301038" y="5438775"/>
          <p14:tracePt t="11516" x="8308975" y="5438775"/>
          <p14:tracePt t="11530" x="8318500" y="5438775"/>
          <p14:tracePt t="11551" x="8318500" y="5446713"/>
          <p14:tracePt t="11565" x="8326438" y="5446713"/>
          <p14:tracePt t="11579" x="8334375" y="5446713"/>
          <p14:tracePt t="11614" x="8343900" y="5446713"/>
          <p14:tracePt t="11628" x="8351838" y="5446713"/>
          <p14:tracePt t="11642" x="8359775" y="5446713"/>
          <p14:tracePt t="11663" x="8369300" y="5446713"/>
          <p14:tracePt t="11670" x="8377238" y="5446713"/>
          <p14:tracePt t="11684" x="8385175" y="5446713"/>
          <p14:tracePt t="11690" x="8394700" y="5446713"/>
          <p14:tracePt t="11697" x="8402638" y="5446713"/>
          <p14:tracePt t="11704" x="8410575" y="5446713"/>
          <p14:tracePt t="11711" x="8420100" y="5446713"/>
          <p14:tracePt t="11719" x="8428038" y="5446713"/>
          <p14:tracePt t="11726" x="8445500" y="5446713"/>
          <p14:tracePt t="11733" x="8462963" y="5446713"/>
          <p14:tracePt t="11740" x="8478838" y="5438775"/>
          <p14:tracePt t="11746" x="8504238" y="5430838"/>
          <p14:tracePt t="11753" x="8529638" y="5430838"/>
          <p14:tracePt t="11761" x="8547100" y="5421313"/>
          <p14:tracePt t="11768" x="8572500" y="5413375"/>
          <p14:tracePt t="11774" x="8597900" y="5405438"/>
          <p14:tracePt t="11782" x="8623300" y="5395913"/>
          <p14:tracePt t="11789" x="8640763" y="5387975"/>
          <p14:tracePt t="11796" x="8658225" y="5387975"/>
          <p14:tracePt t="11802" x="8683625" y="5380038"/>
          <p14:tracePt t="11810" x="8709025" y="5380038"/>
          <p14:tracePt t="11816" x="8716963" y="5370513"/>
          <p14:tracePt t="11824" x="8750300" y="5370513"/>
          <p14:tracePt t="11830" x="8777288" y="5362575"/>
          <p14:tracePt t="11838" x="8810625" y="5353050"/>
          <p14:tracePt t="11844" x="8853488" y="5345113"/>
          <p14:tracePt t="11851" x="8886825" y="5337175"/>
          <p14:tracePt t="11859" x="8912225" y="5337175"/>
          <p14:tracePt t="11866" x="8937625" y="5337175"/>
          <p14:tracePt t="11872" x="8972550" y="5327650"/>
          <p14:tracePt t="11880" x="8997950" y="5319713"/>
          <p14:tracePt t="11886" x="9005888" y="5319713"/>
          <p14:tracePt t="11893" x="9031288" y="5311775"/>
          <p14:tracePt t="11901" x="9048750" y="5311775"/>
          <p14:tracePt t="11907" x="9056688" y="5311775"/>
          <p14:tracePt t="11914" x="9074150" y="5302250"/>
          <p14:tracePt t="11921" x="9082088" y="5302250"/>
          <p14:tracePt t="11928" x="9091613" y="5294313"/>
          <p14:tracePt t="11935" x="9107488" y="5294313"/>
          <p14:tracePt t="11943" x="9124950" y="5294313"/>
          <p14:tracePt t="11956" x="9142413" y="5294313"/>
          <p14:tracePt t="11963" x="9150350" y="5294313"/>
          <p14:tracePt t="11970" x="9158288" y="5286375"/>
          <p14:tracePt t="11978" x="9167813" y="5286375"/>
          <p14:tracePt t="11985" x="9175750" y="5276850"/>
          <p14:tracePt t="11992" x="9183688" y="5276850"/>
          <p14:tracePt t="11998" x="9193213" y="5276850"/>
          <p14:tracePt t="12005" x="9201150" y="5276850"/>
          <p14:tracePt t="12012" x="9201150" y="5268913"/>
          <p14:tracePt t="12019" x="9218613" y="5268913"/>
          <p14:tracePt t="12035" x="9226550" y="5268913"/>
          <p14:tracePt t="12040" x="9244013" y="5268913"/>
          <p14:tracePt t="12054" x="9251950" y="5268913"/>
          <p14:tracePt t="12061" x="9261475" y="5260975"/>
          <p14:tracePt t="12068" x="9269413" y="5260975"/>
          <p14:tracePt t="12076" x="9277350" y="5251450"/>
          <p14:tracePt t="12082" x="9286875" y="5251450"/>
          <p14:tracePt t="12089" x="9294813" y="5243513"/>
          <p14:tracePt t="12096" x="9302750" y="5243513"/>
          <p14:tracePt t="12103" x="9312275" y="5243513"/>
          <p14:tracePt t="12110" x="9320213" y="5243513"/>
          <p14:tracePt t="12125" x="9328150" y="5235575"/>
          <p14:tracePt t="12131" x="9337675" y="5235575"/>
          <p14:tracePt t="12138" x="9337675" y="5226050"/>
          <p14:tracePt t="12152" x="9345613" y="5226050"/>
          <p14:tracePt t="12159" x="9363075" y="5226050"/>
          <p14:tracePt t="12166" x="9363075" y="5218113"/>
          <p14:tracePt t="12173" x="9371013" y="5218113"/>
          <p14:tracePt t="12184" x="9380538" y="5208588"/>
          <p14:tracePt t="12187" x="9388475" y="5200650"/>
          <p14:tracePt t="12194" x="9396413" y="5200650"/>
          <p14:tracePt t="12201" x="9405938" y="5192713"/>
          <p14:tracePt t="12208" x="9413875" y="5183188"/>
          <p14:tracePt t="12215" x="9421813" y="5175250"/>
          <p14:tracePt t="12222" x="9431338" y="5175250"/>
          <p14:tracePt t="12229" x="9439275" y="5167313"/>
          <p14:tracePt t="12236" x="9447213" y="5149850"/>
          <p14:tracePt t="12243" x="9456738" y="5141913"/>
          <p14:tracePt t="12251" x="9464675" y="5141913"/>
          <p14:tracePt t="12257" x="9472613" y="5124450"/>
          <p14:tracePt t="12264" x="9482138" y="5116513"/>
          <p14:tracePt t="12271" x="9490075" y="5116513"/>
          <p14:tracePt t="12278" x="9507538" y="5099050"/>
          <p14:tracePt t="12285" x="9523413" y="5091113"/>
          <p14:tracePt t="12293" x="9532938" y="5081588"/>
          <p14:tracePt t="12306" x="9550400" y="5073650"/>
          <p14:tracePt t="12313" x="9558338" y="5064125"/>
          <p14:tracePt t="12320" x="9558338" y="5056188"/>
          <p14:tracePt t="12327" x="9566275" y="5056188"/>
          <p14:tracePt t="12335" x="9583738" y="5056188"/>
          <p14:tracePt t="12341" x="9583738" y="5048250"/>
          <p14:tracePt t="12348" x="9591675" y="5038725"/>
          <p14:tracePt t="12355" x="9609138" y="5030788"/>
          <p14:tracePt t="12369" x="9626600" y="5022850"/>
          <p14:tracePt t="12376" x="9634538" y="5013325"/>
          <p14:tracePt t="12383" x="9642475" y="5013325"/>
          <p14:tracePt t="12390" x="9659938" y="5013325"/>
          <p14:tracePt t="12397" x="9667875" y="5005388"/>
          <p14:tracePt t="12404" x="9677400" y="4997450"/>
          <p14:tracePt t="12411" x="9694863" y="4979988"/>
          <p14:tracePt t="12418" x="9702800" y="4979988"/>
          <p14:tracePt t="12425" x="9710738" y="4979988"/>
          <p14:tracePt t="12432" x="9728200" y="4972050"/>
          <p14:tracePt t="12439" x="9728200" y="4962525"/>
          <p14:tracePt t="12446" x="9736138" y="4954588"/>
          <p14:tracePt t="12452" x="9753600" y="4954588"/>
          <p14:tracePt t="12460" x="9753600" y="4946650"/>
          <p14:tracePt t="12468" x="9761538" y="4937125"/>
          <p14:tracePt t="12473" x="9771063" y="4937125"/>
          <p14:tracePt t="12488" x="9779000" y="4929188"/>
          <p14:tracePt t="12495" x="9786938" y="4919663"/>
          <p14:tracePt t="12501" x="9796463" y="4911725"/>
          <p14:tracePt t="12516" x="9804400" y="4903788"/>
          <p14:tracePt t="12523" x="9812338" y="4894263"/>
          <p14:tracePt t="12543" x="9821863" y="4878388"/>
          <p14:tracePt t="12551" x="9821863" y="4868863"/>
          <p14:tracePt t="12558" x="9829800" y="4868863"/>
          <p14:tracePt t="12565" x="9829800" y="4860925"/>
          <p14:tracePt t="12571" x="9839325" y="4843463"/>
          <p14:tracePt t="12578" x="9839325" y="4835525"/>
          <p14:tracePt t="12585" x="9839325" y="4827588"/>
          <p14:tracePt t="12593" x="9847263" y="4810125"/>
          <p14:tracePt t="12607" x="9847263" y="4802188"/>
          <p14:tracePt t="12614" x="9847263" y="4784725"/>
          <p14:tracePt t="12628" x="9855200" y="4775200"/>
          <p14:tracePt t="12634" x="9855200" y="4767263"/>
          <p14:tracePt t="12642" x="9864725" y="4741863"/>
          <p14:tracePt t="12648" x="9864725" y="4716463"/>
          <p14:tracePt t="12655" x="9872663" y="4691063"/>
          <p14:tracePt t="12662" x="9872663" y="4673600"/>
          <p14:tracePt t="12670" x="9880600" y="4648200"/>
          <p14:tracePt t="12676" x="9880600" y="4622800"/>
          <p14:tracePt t="12684" x="9880600" y="4605338"/>
          <p14:tracePt t="12690" x="9890125" y="4579938"/>
          <p14:tracePt t="12698" x="9890125" y="4554538"/>
          <p14:tracePt t="12704" x="9898063" y="4529138"/>
          <p14:tracePt t="12711" x="9898063" y="4513263"/>
          <p14:tracePt t="12718" x="9898063" y="4486275"/>
          <p14:tracePt t="12726" x="9898063" y="4460875"/>
          <p14:tracePt t="12732" x="9898063" y="4445000"/>
          <p14:tracePt t="12739" x="9906000" y="4419600"/>
          <p14:tracePt t="12746" x="9906000" y="4394200"/>
          <p14:tracePt t="12753" x="9915525" y="4376738"/>
          <p14:tracePt t="12760" x="9915525" y="4341813"/>
          <p14:tracePt t="12767" x="9915525" y="4300538"/>
          <p14:tracePt t="12774" x="9915525" y="4265613"/>
          <p14:tracePt t="12781" x="9915525" y="4224338"/>
          <p14:tracePt t="12788" x="9915525" y="4189413"/>
          <p14:tracePt t="12795" x="9915525" y="4164013"/>
          <p14:tracePt t="12803" x="9915525" y="4130675"/>
          <p14:tracePt t="12809" x="9915525" y="4095750"/>
          <p14:tracePt t="12816" x="9915525" y="4044950"/>
          <p14:tracePt t="12823" x="9915525" y="3986213"/>
          <p14:tracePt t="12830" x="9915525" y="3917950"/>
          <p14:tracePt t="12837" x="9915525" y="3832225"/>
          <p14:tracePt t="12844" x="9915525" y="3756025"/>
          <p14:tracePt t="12851" x="9915525" y="3697288"/>
          <p14:tracePt t="12859" x="9915525" y="3654425"/>
          <p14:tracePt t="12865" x="9915525" y="3611563"/>
          <p14:tracePt t="12872" x="9906000" y="3560763"/>
          <p14:tracePt t="12879" x="9906000" y="3509963"/>
          <p14:tracePt t="12886" x="9906000" y="3433763"/>
          <p14:tracePt t="12893" x="9898063" y="3365500"/>
          <p14:tracePt t="12901" x="9898063" y="3279775"/>
          <p14:tracePt t="12907" x="9890125" y="3186113"/>
          <p14:tracePt t="12914" x="9890125" y="3101975"/>
          <p14:tracePt t="12921" x="9872663" y="3033713"/>
          <p14:tracePt t="12928" x="9872663" y="2932113"/>
          <p14:tracePt t="12935" x="9872663" y="2820988"/>
          <p14:tracePt t="12942" x="9864725" y="2719388"/>
          <p14:tracePt t="12949" x="9855200" y="2617788"/>
          <p14:tracePt t="12956" x="9839325" y="2516188"/>
          <p14:tracePt t="12963" x="9829800" y="2447925"/>
          <p14:tracePt t="12970" x="9812338" y="2371725"/>
          <p14:tracePt t="12977" x="9796463" y="2311400"/>
          <p14:tracePt t="12984" x="9779000" y="2235200"/>
          <p14:tracePt t="12992" x="9771063" y="2174875"/>
          <p14:tracePt t="12998" x="9745663" y="2116138"/>
          <p14:tracePt t="13005" x="9736138" y="2055813"/>
          <p14:tracePt t="13012" x="9720263" y="2005013"/>
          <p14:tracePt t="13020" x="9710738" y="1963738"/>
          <p14:tracePt t="13026" x="9702800" y="1911350"/>
          <p14:tracePt t="13034" x="9677400" y="1852613"/>
          <p14:tracePt t="13040" x="9659938" y="1766888"/>
          <p14:tracePt t="13047" x="9652000" y="1682750"/>
          <p14:tracePt t="13054" x="9617075" y="1589088"/>
          <p14:tracePt t="13061" x="9601200" y="1530350"/>
          <p14:tracePt t="13068" x="9583738" y="1495425"/>
          <p14:tracePt t="13076" x="9575800" y="1462088"/>
          <p14:tracePt t="13082" x="9558338" y="1427163"/>
          <p14:tracePt t="13089" x="9550400" y="1411288"/>
          <p14:tracePt t="13096" x="9550400" y="1401763"/>
          <p14:tracePt t="13103" x="9532938" y="1385888"/>
          <p14:tracePt t="13110" x="9523413" y="1368425"/>
          <p14:tracePt t="13118" x="9515475" y="1360488"/>
          <p14:tracePt t="13124" x="9507538" y="1350963"/>
          <p14:tracePt t="13138" x="9490075" y="1343025"/>
          <p14:tracePt t="13145" x="9482138" y="1333500"/>
          <p14:tracePt t="13159" x="9464675" y="1333500"/>
          <p14:tracePt t="13166" x="9464675" y="1325563"/>
          <p14:tracePt t="13173" x="9456738" y="1325563"/>
          <p14:tracePt t="13180" x="9447213" y="1317625"/>
          <p14:tracePt t="13187" x="9439275" y="1317625"/>
          <p14:tracePt t="13194" x="9431338" y="1317625"/>
          <p14:tracePt t="13208" x="9421813" y="1308100"/>
          <p14:tracePt t="13215" x="9413875" y="1308100"/>
          <p14:tracePt t="13221" x="9405938" y="1308100"/>
          <p14:tracePt t="13228" x="9388475" y="1308100"/>
          <p14:tracePt t="13235" x="9328150" y="1308100"/>
          <p14:tracePt t="13243" x="9251950" y="1343025"/>
          <p14:tracePt t="13251" x="9150350" y="1376363"/>
          <p14:tracePt t="13257" x="9031288" y="1462088"/>
          <p14:tracePt t="13264" x="8869363" y="1665288"/>
          <p14:tracePt t="13271" x="8724900" y="1827213"/>
          <p14:tracePt t="13278" x="8640763" y="1928813"/>
          <p14:tracePt t="13284" x="8572500" y="2022475"/>
          <p14:tracePt t="13292" x="8504238" y="2116138"/>
          <p14:tracePt t="13298" x="8445500" y="2192338"/>
          <p14:tracePt t="13305" x="8394700" y="2268538"/>
          <p14:tracePt t="13313" x="8351838" y="2336800"/>
          <p14:tracePt t="13320" x="8291513" y="2405063"/>
          <p14:tracePt t="13326" x="8266113" y="2463800"/>
          <p14:tracePt t="13334" x="8232775" y="2516188"/>
          <p14:tracePt t="13340" x="8215313" y="2557463"/>
          <p14:tracePt t="13348" x="8189913" y="2625725"/>
          <p14:tracePt t="13354" x="8174038" y="2686050"/>
          <p14:tracePt t="13362" x="8156575" y="2744788"/>
          <p14:tracePt t="13368" x="8131175" y="2820988"/>
          <p14:tracePt t="13376" x="8121650" y="2889250"/>
          <p14:tracePt t="13382" x="8096250" y="2965450"/>
          <p14:tracePt t="13390" x="8080375" y="3041650"/>
          <p14:tracePt t="13396" x="8070850" y="3127375"/>
          <p14:tracePt t="13403" x="8054975" y="3228975"/>
          <p14:tracePt t="13410" x="8054975" y="3340100"/>
          <p14:tracePt t="13417" x="8054975" y="3459163"/>
          <p14:tracePt t="13424" x="8054975" y="3568700"/>
          <p14:tracePt t="13431" x="8054975" y="3654425"/>
          <p14:tracePt t="13439" x="8054975" y="3763963"/>
          <p14:tracePt t="13445" x="8062913" y="3883025"/>
          <p14:tracePt t="13452" x="8070850" y="3994150"/>
          <p14:tracePt t="13460" x="8080375" y="4105275"/>
          <p14:tracePt t="13467" x="8096250" y="4197350"/>
          <p14:tracePt t="13473" x="8113713" y="4283075"/>
          <p14:tracePt t="13480" x="8121650" y="4359275"/>
          <p14:tracePt t="13487" x="8147050" y="4427538"/>
          <p14:tracePt t="13494" x="8164513" y="4503738"/>
          <p14:tracePt t="13501" x="8199438" y="4579938"/>
          <p14:tracePt t="13509" x="8240713" y="4657725"/>
          <p14:tracePt t="13515" x="8283575" y="4724400"/>
          <p14:tracePt t="13522" x="8334375" y="4784725"/>
          <p14:tracePt t="13530" x="8385175" y="4835525"/>
          <p14:tracePt t="13536" x="8420100" y="4886325"/>
          <p14:tracePt t="13543" x="8478838" y="4937125"/>
          <p14:tracePt t="13551" x="8513763" y="4987925"/>
          <p14:tracePt t="13557" x="8555038" y="5022850"/>
          <p14:tracePt t="13564" x="8580438" y="5056188"/>
          <p14:tracePt t="13571" x="8615363" y="5081588"/>
          <p14:tracePt t="13578" x="8658225" y="5124450"/>
          <p14:tracePt t="13585" x="8691563" y="5149850"/>
          <p14:tracePt t="13593" x="8734425" y="5175250"/>
          <p14:tracePt t="13599" x="8767763" y="5208588"/>
          <p14:tracePt t="13606" x="8818563" y="5226050"/>
          <p14:tracePt t="13613" x="8836025" y="5251450"/>
          <p14:tracePt t="13620" x="8861425" y="5268913"/>
          <p14:tracePt t="13627" x="8894763" y="5286375"/>
          <p14:tracePt t="13635" x="8921750" y="5294313"/>
          <p14:tracePt t="13642" x="8937625" y="5311775"/>
          <p14:tracePt t="13648" x="8963025" y="5327650"/>
          <p14:tracePt t="13655" x="8972550" y="5345113"/>
          <p14:tracePt t="13662" x="8988425" y="5353050"/>
          <p14:tracePt t="13669" x="8997950" y="5362575"/>
          <p14:tracePt t="13676" x="9013825" y="5370513"/>
          <p14:tracePt t="13684" x="9023350" y="5387975"/>
          <p14:tracePt t="13690" x="9023350" y="5395913"/>
          <p14:tracePt t="13697" x="9031288" y="5395913"/>
          <p14:tracePt t="13704" x="9039225" y="5413375"/>
          <p14:tracePt t="13711" x="9039225" y="5421313"/>
          <p14:tracePt t="13726" x="9048750" y="5430838"/>
          <p14:tracePt t="13732" x="9048750" y="5438775"/>
          <p14:tracePt t="13739" x="9056688" y="5438775"/>
          <p14:tracePt t="13746" x="9056688" y="5446713"/>
          <p14:tracePt t="13760" x="9064625" y="5456238"/>
          <p14:tracePt t="13774" x="9064625" y="5464175"/>
          <p14:tracePt t="13802" x="9064625" y="5472113"/>
          <p14:tracePt t="13816" x="9064625" y="5481638"/>
          <p14:tracePt t="13830" x="9064625" y="548957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FC5B-FFCC-9178-6B7F-5086BEB5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481" y="503852"/>
            <a:ext cx="10804849" cy="5775649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– Example 2</a:t>
            </a:r>
          </a:p>
          <a:p>
            <a:pPr algn="l"/>
            <a:r>
              <a:rPr lang="en-US" b="0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We have an unfair coin where the probability of success (p) or head is 0.8 and the probability of failure (q) or tail = 1-p = 1-0.8 = 0.2.</a:t>
            </a:r>
          </a:p>
          <a:p>
            <a:pPr algn="l"/>
            <a:r>
              <a:rPr lang="en-US" b="0" i="1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If we denote head as 1 and tail as 0,</a:t>
            </a:r>
          </a:p>
          <a:p>
            <a:pPr marL="0" indent="0" algn="l">
              <a:buNone/>
            </a:pPr>
            <a:r>
              <a:rPr lang="en-US" b="0" i="1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 we can plot this Bernoulli distribution </a:t>
            </a:r>
          </a:p>
          <a:p>
            <a:pPr marL="0" indent="0" algn="l">
              <a:buNone/>
            </a:pPr>
            <a:r>
              <a:rPr lang="en-US" b="0" i="1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as follows:</a:t>
            </a:r>
            <a:endParaRPr lang="en-US" b="0" i="0" dirty="0">
              <a:solidFill>
                <a:srgbClr val="23333D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1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We have two outcomes:</a:t>
            </a:r>
            <a:endParaRPr lang="en-US" b="0" i="0" dirty="0">
              <a:solidFill>
                <a:srgbClr val="23333D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Tail or 0 with a probability of 0.2.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333D"/>
                </a:solidFill>
                <a:effectLst/>
                <a:latin typeface="Open Sans" panose="020B0606030504020204" pitchFamily="34" charset="0"/>
              </a:rPr>
              <a:t>Head or 1 with a probability of 0.8.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033B969-49D0-5CD3-B175-70CD1CE6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604" y="1838130"/>
            <a:ext cx="3890865" cy="451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E97666-AE8A-8317-3B76-8C98D501869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264.816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6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7370">
        <p14:window dir="vert"/>
      </p:transition>
    </mc:Choice>
    <mc:Fallback>
      <p:transition spd="slow" advTm="373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" x="9023350" y="5489575"/>
          <p14:tracePt t="61" x="8947150" y="5481638"/>
          <p14:tracePt t="68" x="8853488" y="5472113"/>
          <p14:tracePt t="76" x="8759825" y="5464175"/>
          <p14:tracePt t="82" x="8674100" y="5446713"/>
          <p14:tracePt t="89" x="8572500" y="5430838"/>
          <p14:tracePt t="96" x="8462963" y="5405438"/>
          <p14:tracePt t="103" x="8318500" y="5370513"/>
          <p14:tracePt t="110" x="8189913" y="5337175"/>
          <p14:tracePt t="118" x="8054975" y="5286375"/>
          <p14:tracePt t="124" x="7943850" y="5251450"/>
          <p14:tracePt t="131" x="7766050" y="5183188"/>
          <p14:tracePt t="138" x="7535863" y="5124450"/>
          <p14:tracePt t="145" x="7348538" y="5038725"/>
          <p14:tracePt t="152" x="7221538" y="4987925"/>
          <p14:tracePt t="159" x="7026275" y="4919663"/>
          <p14:tracePt t="166" x="6797675" y="4843463"/>
          <p14:tracePt t="173" x="6618288" y="4792663"/>
          <p14:tracePt t="180" x="6465888" y="4741863"/>
          <p14:tracePt t="187" x="6338888" y="4683125"/>
          <p14:tracePt t="194" x="6202363" y="4622800"/>
          <p14:tracePt t="201" x="6065838" y="4546600"/>
          <p14:tracePt t="209" x="5946775" y="4486275"/>
          <p14:tracePt t="215" x="5845175" y="4427538"/>
          <p14:tracePt t="222" x="5743575" y="4368800"/>
          <p14:tracePt t="229" x="5649913" y="4325938"/>
          <p14:tracePt t="236" x="5565775" y="4291013"/>
          <p14:tracePt t="242" x="5487988" y="4257675"/>
          <p14:tracePt t="251" x="5411788" y="4224338"/>
          <p14:tracePt t="257" x="5353050" y="4197350"/>
          <p14:tracePt t="264" x="5302250" y="4156075"/>
          <p14:tracePt t="270" x="5259388" y="4130675"/>
          <p14:tracePt t="277" x="5224463" y="4095750"/>
          <p14:tracePt t="284" x="5191125" y="4070350"/>
          <p14:tracePt t="292" x="5148263" y="4037013"/>
          <p14:tracePt t="299" x="5122863" y="4011613"/>
          <p14:tracePt t="305" x="5089525" y="3968750"/>
          <p14:tracePt t="312" x="5054600" y="3917950"/>
          <p14:tracePt t="319" x="5003800" y="3867150"/>
          <p14:tracePt t="326" x="4962525" y="3816350"/>
          <p14:tracePt t="334" x="4927600" y="3781425"/>
          <p14:tracePt t="340" x="4894263" y="3738563"/>
          <p14:tracePt t="347" x="4868863" y="3705225"/>
          <p14:tracePt t="354" x="4833938" y="3679825"/>
          <p14:tracePt t="362" x="4818063" y="3654425"/>
          <p14:tracePt t="368" x="4791075" y="3629025"/>
          <p14:tracePt t="375" x="4765675" y="3611563"/>
          <p14:tracePt t="384" x="4749800" y="3586163"/>
          <p14:tracePt t="390" x="4732338" y="3568700"/>
          <p14:tracePt t="396" x="4714875" y="3543300"/>
          <p14:tracePt t="403" x="4699000" y="3527425"/>
          <p14:tracePt t="411" x="4689475" y="3502025"/>
          <p14:tracePt t="417" x="4673600" y="3484563"/>
          <p14:tracePt t="425" x="4656138" y="3475038"/>
          <p14:tracePt t="431" x="4646613" y="3459163"/>
          <p14:tracePt t="438" x="4646613" y="3441700"/>
          <p14:tracePt t="445" x="4638675" y="3441700"/>
          <p14:tracePt t="452" x="4638675" y="3424238"/>
          <p14:tracePt t="459" x="4630738" y="3416300"/>
          <p14:tracePt t="473" x="4621213" y="3408363"/>
          <p14:tracePt t="480" x="4621213" y="3398838"/>
          <p14:tracePt t="502" x="4621213" y="3390900"/>
          <p14:tracePt t="544" x="4630738" y="3390900"/>
          <p14:tracePt t="550" x="4638675" y="3390900"/>
          <p14:tracePt t="1160" x="4587875" y="3373438"/>
          <p14:tracePt t="1166" x="4486275" y="3330575"/>
          <p14:tracePt t="1173" x="4375150" y="3289300"/>
          <p14:tracePt t="1180" x="4298950" y="3254375"/>
          <p14:tracePt t="1186" x="4240213" y="3238500"/>
          <p14:tracePt t="1194" x="4137025" y="3203575"/>
          <p14:tracePt t="1200" x="4035425" y="3178175"/>
          <p14:tracePt t="1208" x="3908425" y="3152775"/>
          <p14:tracePt t="1214" x="3781425" y="3119438"/>
          <p14:tracePt t="1221" x="3678238" y="3084513"/>
          <p14:tracePt t="1229" x="3576638" y="3051175"/>
          <p14:tracePt t="1235" x="3457575" y="3016250"/>
          <p14:tracePt t="1242" x="3355975" y="2982913"/>
          <p14:tracePt t="1249" x="3236913" y="2949575"/>
          <p14:tracePt t="1256" x="3135313" y="2922588"/>
          <p14:tracePt t="1263" x="3059113" y="2906713"/>
          <p14:tracePt t="1270" x="2990850" y="2881313"/>
          <p14:tracePt t="1278" x="2930525" y="2863850"/>
          <p14:tracePt t="1284" x="2863850" y="2838450"/>
          <p14:tracePt t="1291" x="2820988" y="2830513"/>
          <p14:tracePt t="1300" x="2770188" y="2813050"/>
          <p14:tracePt t="1305" x="2727325" y="2805113"/>
          <p14:tracePt t="1312" x="2693988" y="2787650"/>
          <p14:tracePt t="1319" x="2668588" y="2778125"/>
          <p14:tracePt t="1326" x="2633663" y="2770188"/>
          <p14:tracePt t="1333" x="2608263" y="2752725"/>
          <p14:tracePt t="1341" x="2590800" y="2744788"/>
          <p14:tracePt t="1347" x="2574925" y="2744788"/>
          <p14:tracePt t="1354" x="2557463" y="2736850"/>
          <p14:tracePt t="1361" x="2540000" y="2727325"/>
          <p14:tracePt t="1368" x="2532063" y="2719388"/>
          <p14:tracePt t="1375" x="2514600" y="2719388"/>
          <p14:tracePt t="1383" x="2497138" y="2711450"/>
          <p14:tracePt t="1389" x="2497138" y="2701925"/>
          <p14:tracePt t="1396" x="2489200" y="2701925"/>
          <p14:tracePt t="1403" x="2471738" y="2693988"/>
          <p14:tracePt t="1410" x="2471738" y="2686050"/>
          <p14:tracePt t="1418" x="2463800" y="2676525"/>
          <p14:tracePt t="1424" x="2455863" y="2676525"/>
          <p14:tracePt t="1431" x="2446338" y="2676525"/>
          <p14:tracePt t="1438" x="2438400" y="2676525"/>
          <p14:tracePt t="1445" x="2430463" y="2668588"/>
          <p14:tracePt t="1452" x="2420938" y="2668588"/>
          <p14:tracePt t="1459" x="2413000" y="2660650"/>
          <p14:tracePt t="1466" x="2405063" y="2660650"/>
          <p14:tracePt t="1473" x="2405063" y="2651125"/>
          <p14:tracePt t="1480" x="2395538" y="2651125"/>
          <p14:tracePt t="1487" x="2387600" y="2651125"/>
          <p14:tracePt t="1501" x="2379663" y="2651125"/>
          <p14:tracePt t="1508" x="2370138" y="2643188"/>
          <p14:tracePt t="1516" x="2362200" y="2643188"/>
          <p14:tracePt t="1522" x="2362200" y="2633663"/>
          <p14:tracePt t="1529" x="2344738" y="2633663"/>
          <p14:tracePt t="1536" x="2336800" y="2625725"/>
          <p14:tracePt t="1543" x="2327275" y="2625725"/>
          <p14:tracePt t="1550" x="2311400" y="2617788"/>
          <p14:tracePt t="1558" x="2301875" y="2608263"/>
          <p14:tracePt t="1564" x="2286000" y="2600325"/>
          <p14:tracePt t="1571" x="2260600" y="2592388"/>
          <p14:tracePt t="1578" x="2243138" y="2582863"/>
          <p14:tracePt t="1585" x="2225675" y="2574925"/>
          <p14:tracePt t="1592" x="2192338" y="2557463"/>
          <p14:tracePt t="1600" x="2174875" y="2549525"/>
          <p14:tracePt t="1606" x="2149475" y="2532063"/>
          <p14:tracePt t="1613" x="2132013" y="2516188"/>
          <p14:tracePt t="1620" x="2106613" y="2498725"/>
          <p14:tracePt t="1627" x="2098675" y="2481263"/>
          <p14:tracePt t="1634" x="2073275" y="2481263"/>
          <p14:tracePt t="1641" x="2065338" y="2463800"/>
          <p14:tracePt t="1648" x="2047875" y="2447925"/>
          <p14:tracePt t="1655" x="2038350" y="2430463"/>
          <p14:tracePt t="1662" x="2022475" y="2422525"/>
          <p14:tracePt t="1669" x="2012950" y="2405063"/>
          <p14:tracePt t="1676" x="1997075" y="2379663"/>
          <p14:tracePt t="1683" x="1971675" y="2354263"/>
          <p14:tracePt t="1691" x="1954213" y="2328863"/>
          <p14:tracePt t="1697" x="1936750" y="2311400"/>
          <p14:tracePt t="1704" x="1928813" y="2286000"/>
          <p14:tracePt t="1711" x="1911350" y="2268538"/>
          <p14:tracePt t="1718" x="1893888" y="2243138"/>
          <p14:tracePt t="1725" x="1885950" y="2217738"/>
          <p14:tracePt t="1733" x="1868488" y="2209800"/>
          <p14:tracePt t="1739" x="1860550" y="2184400"/>
          <p14:tracePt t="1746" x="1852613" y="2174875"/>
          <p14:tracePt t="1753" x="1852613" y="2159000"/>
          <p14:tracePt t="1760" x="1843088" y="2159000"/>
          <p14:tracePt t="1767" x="1835150" y="2141538"/>
          <p14:tracePt t="1775" x="1827213" y="2133600"/>
          <p14:tracePt t="1795" x="1827213" y="2124075"/>
          <p14:tracePt t="1801" x="1827213" y="2116138"/>
          <p14:tracePt t="1808" x="1817688" y="2116138"/>
          <p14:tracePt t="1817" x="1817688" y="2108200"/>
          <p14:tracePt t="1822" x="1817688" y="2098675"/>
          <p14:tracePt t="1830" x="1817688" y="2090738"/>
          <p14:tracePt t="1844" x="1817688" y="2082800"/>
          <p14:tracePt t="1850" x="1817688" y="2073275"/>
          <p14:tracePt t="1858" x="1817688" y="2055813"/>
          <p14:tracePt t="1865" x="1817688" y="2030413"/>
          <p14:tracePt t="1872" x="1817688" y="2022475"/>
          <p14:tracePt t="1879" x="1817688" y="1997075"/>
          <p14:tracePt t="1886" x="1817688" y="1971675"/>
          <p14:tracePt t="1893" x="1817688" y="1963738"/>
          <p14:tracePt t="1899" x="1817688" y="1938338"/>
          <p14:tracePt t="1907" x="1817688" y="1920875"/>
          <p14:tracePt t="1913" x="1817688" y="1911350"/>
          <p14:tracePt t="1921" x="1817688" y="1903413"/>
          <p14:tracePt t="1927" x="1817688" y="1895475"/>
          <p14:tracePt t="1934" x="1817688" y="1885950"/>
          <p14:tracePt t="1942" x="1817688" y="1870075"/>
          <p14:tracePt t="1955" x="1817688" y="1860550"/>
          <p14:tracePt t="1963" x="1817688" y="1844675"/>
          <p14:tracePt t="1984" x="1817688" y="1827213"/>
          <p14:tracePt t="1998" x="1817688" y="1809750"/>
          <p14:tracePt t="2005" x="1817688" y="1793875"/>
          <p14:tracePt t="2011" x="1817688" y="1784350"/>
          <p14:tracePt t="2018" x="1817688" y="1766888"/>
          <p14:tracePt t="2025" x="1817688" y="1741488"/>
          <p14:tracePt t="2033" x="1817688" y="1716088"/>
          <p14:tracePt t="2039" x="1827213" y="1690688"/>
          <p14:tracePt t="2046" x="1827213" y="1665288"/>
          <p14:tracePt t="2053" x="1827213" y="1649413"/>
          <p14:tracePt t="2060" x="1835150" y="1622425"/>
          <p14:tracePt t="2067" x="1835150" y="1597025"/>
          <p14:tracePt t="2074" x="1843088" y="1589088"/>
          <p14:tracePt t="2081" x="1843088" y="1571625"/>
          <p14:tracePt t="2088" x="1843088" y="1555750"/>
          <p14:tracePt t="2095" x="1843088" y="1546225"/>
          <p14:tracePt t="2102" x="1843088" y="1538288"/>
          <p14:tracePt t="2109" x="1852613" y="1520825"/>
          <p14:tracePt t="2117" x="1852613" y="1512888"/>
          <p14:tracePt t="2125" x="1860550" y="1495425"/>
          <p14:tracePt t="2130" x="1868488" y="1477963"/>
          <p14:tracePt t="2137" x="1878013" y="1462088"/>
          <p14:tracePt t="2144" x="1893888" y="1444625"/>
          <p14:tracePt t="2151" x="1893888" y="1419225"/>
          <p14:tracePt t="2158" x="1911350" y="1393825"/>
          <p14:tracePt t="2166" x="1928813" y="1376363"/>
          <p14:tracePt t="2172" x="1946275" y="1360488"/>
          <p14:tracePt t="2179" x="1954213" y="1343025"/>
          <p14:tracePt t="2186" x="1971675" y="1317625"/>
          <p14:tracePt t="2193" x="1979613" y="1300163"/>
          <p14:tracePt t="2200" x="1987550" y="1282700"/>
          <p14:tracePt t="2208" x="2005013" y="1266825"/>
          <p14:tracePt t="2214" x="2012950" y="1249363"/>
          <p14:tracePt t="2221" x="2038350" y="1231900"/>
          <p14:tracePt t="2228" x="2065338" y="1216025"/>
          <p14:tracePt t="2235" x="2090738" y="1198563"/>
          <p14:tracePt t="2242" x="2106613" y="1181100"/>
          <p14:tracePt t="2250" x="2132013" y="1173163"/>
          <p14:tracePt t="2257" x="2157413" y="1155700"/>
          <p14:tracePt t="2263" x="2182813" y="1138238"/>
          <p14:tracePt t="2270" x="2192338" y="1130300"/>
          <p14:tracePt t="2277" x="2217738" y="1112838"/>
          <p14:tracePt t="2284" x="2243138" y="1104900"/>
          <p14:tracePt t="2291" x="2268538" y="1096963"/>
          <p14:tracePt t="2299" x="2301875" y="1079500"/>
          <p14:tracePt t="2305" x="2311400" y="1079500"/>
          <p14:tracePt t="2312" x="2344738" y="1069975"/>
          <p14:tracePt t="2319" x="2370138" y="1062038"/>
          <p14:tracePt t="2326" x="2395538" y="1054100"/>
          <p14:tracePt t="2333" x="2413000" y="1054100"/>
          <p14:tracePt t="2341" x="2446338" y="1036638"/>
          <p14:tracePt t="2347" x="2481263" y="1028700"/>
          <p14:tracePt t="2354" x="2532063" y="1019175"/>
          <p14:tracePt t="2361" x="2590800" y="1011238"/>
          <p14:tracePt t="2368" x="2659063" y="993775"/>
          <p14:tracePt t="2375" x="2719388" y="985838"/>
          <p14:tracePt t="2383" x="2770188" y="977900"/>
          <p14:tracePt t="2389" x="2811463" y="977900"/>
          <p14:tracePt t="2396" x="2854325" y="968375"/>
          <p14:tracePt t="2403" x="2889250" y="968375"/>
          <p14:tracePt t="2410" x="2922588" y="960438"/>
          <p14:tracePt t="2417" x="2947988" y="960438"/>
          <p14:tracePt t="2424" x="2973388" y="960438"/>
          <p14:tracePt t="2431" x="2998788" y="952500"/>
          <p14:tracePt t="2438" x="3033713" y="952500"/>
          <p14:tracePt t="2445" x="3067050" y="952500"/>
          <p14:tracePt t="2452" x="3092450" y="952500"/>
          <p14:tracePt t="2459" x="3127375" y="952500"/>
          <p14:tracePt t="2466" x="3160713" y="952500"/>
          <p14:tracePt t="2473" x="3203575" y="952500"/>
          <p14:tracePt t="2480" x="3228975" y="952500"/>
          <p14:tracePt t="2487" x="3262313" y="952500"/>
          <p14:tracePt t="2494" x="3305175" y="952500"/>
          <p14:tracePt t="2501" x="3348038" y="952500"/>
          <p14:tracePt t="2508" x="3406775" y="952500"/>
          <p14:tracePt t="2516" x="3492500" y="952500"/>
          <p14:tracePt t="2522" x="3576638" y="952500"/>
          <p14:tracePt t="2529" x="3662363" y="952500"/>
          <p14:tracePt t="2536" x="3763963" y="952500"/>
          <p14:tracePt t="2543" x="3873500" y="952500"/>
          <p14:tracePt t="2550" x="4002088" y="960438"/>
          <p14:tracePt t="2558" x="4154488" y="960438"/>
          <p14:tracePt t="2564" x="4316413" y="968375"/>
          <p14:tracePt t="2571" x="4468813" y="977900"/>
          <p14:tracePt t="2578" x="4595813" y="993775"/>
          <p14:tracePt t="2585" x="4706938" y="1003300"/>
          <p14:tracePt t="2592" x="4808538" y="1011238"/>
          <p14:tracePt t="2599" x="4927600" y="1028700"/>
          <p14:tracePt t="2606" x="5021263" y="1036638"/>
          <p14:tracePt t="2613" x="5114925" y="1044575"/>
          <p14:tracePt t="2620" x="5173663" y="1054100"/>
          <p14:tracePt t="2627" x="5216525" y="1069975"/>
          <p14:tracePt t="2633" x="5249863" y="1079500"/>
          <p14:tracePt t="2641" x="5284788" y="1079500"/>
          <p14:tracePt t="2648" x="5302250" y="1079500"/>
          <p14:tracePt t="2655" x="5327650" y="1087438"/>
          <p14:tracePt t="2662" x="5353050" y="1087438"/>
          <p14:tracePt t="2669" x="5378450" y="1096963"/>
          <p14:tracePt t="2676" x="5394325" y="1104900"/>
          <p14:tracePt t="2683" x="5429250" y="1112838"/>
          <p14:tracePt t="2690" x="5454650" y="1122363"/>
          <p14:tracePt t="2697" x="5480050" y="1130300"/>
          <p14:tracePt t="2704" x="5497513" y="1138238"/>
          <p14:tracePt t="2711" x="5522913" y="1155700"/>
          <p14:tracePt t="2718" x="5548313" y="1163638"/>
          <p14:tracePt t="2725" x="5565775" y="1173163"/>
          <p14:tracePt t="2733" x="5573713" y="1173163"/>
          <p14:tracePt t="2739" x="5591175" y="1181100"/>
          <p14:tracePt t="2745" x="5607050" y="1189038"/>
          <p14:tracePt t="2752" x="5624513" y="1206500"/>
          <p14:tracePt t="2760" x="5632450" y="1216025"/>
          <p14:tracePt t="2766" x="5649913" y="1223963"/>
          <p14:tracePt t="2775" x="5667375" y="1231900"/>
          <p14:tracePt t="2780" x="5675313" y="1249363"/>
          <p14:tracePt t="2788" x="5692775" y="1257300"/>
          <p14:tracePt t="2795" x="5708650" y="1282700"/>
          <p14:tracePt t="2801" x="5735638" y="1300163"/>
          <p14:tracePt t="2808" x="5751513" y="1308100"/>
          <p14:tracePt t="2816" x="5761038" y="1325563"/>
          <p14:tracePt t="2822" x="5776913" y="1350963"/>
          <p14:tracePt t="2829" x="5802313" y="1368425"/>
          <p14:tracePt t="2837" x="5827713" y="1385888"/>
          <p14:tracePt t="2843" x="5845175" y="1401763"/>
          <p14:tracePt t="2850" x="5870575" y="1419225"/>
          <p14:tracePt t="2858" x="5880100" y="1444625"/>
          <p14:tracePt t="2865" x="5905500" y="1470025"/>
          <p14:tracePt t="2871" x="5930900" y="1495425"/>
          <p14:tracePt t="2878" x="5956300" y="1530350"/>
          <p14:tracePt t="2885" x="5989638" y="1571625"/>
          <p14:tracePt t="2892" x="6007100" y="1589088"/>
          <p14:tracePt t="2899" x="6024563" y="1622425"/>
          <p14:tracePt t="2908" x="6049963" y="1665288"/>
          <p14:tracePt t="2913" x="6057900" y="1690688"/>
          <p14:tracePt t="2920" x="6075363" y="1725613"/>
          <p14:tracePt t="2927" x="6083300" y="1741488"/>
          <p14:tracePt t="2934" x="6100763" y="1766888"/>
          <p14:tracePt t="2941" x="6100763" y="1784350"/>
          <p14:tracePt t="2949" x="6100763" y="1793875"/>
          <p14:tracePt t="2955" x="6108700" y="1819275"/>
          <p14:tracePt t="2962" x="6108700" y="1835150"/>
          <p14:tracePt t="2969" x="6116638" y="1852613"/>
          <p14:tracePt t="2976" x="6116638" y="1870075"/>
          <p14:tracePt t="2984" x="6116638" y="1895475"/>
          <p14:tracePt t="2991" x="6116638" y="1911350"/>
          <p14:tracePt t="2997" x="6116638" y="1928813"/>
          <p14:tracePt t="3004" x="6116638" y="1946275"/>
          <p14:tracePt t="3011" x="6116638" y="1954213"/>
          <p14:tracePt t="3018" x="6116638" y="1979613"/>
          <p14:tracePt t="3025" x="6116638" y="1997075"/>
          <p14:tracePt t="3033" x="6108700" y="2005013"/>
          <p14:tracePt t="3039" x="6108700" y="2022475"/>
          <p14:tracePt t="3046" x="6108700" y="2030413"/>
          <p14:tracePt t="3053" x="6108700" y="2047875"/>
          <p14:tracePt t="3060" x="6108700" y="2065338"/>
          <p14:tracePt t="3067" x="6100763" y="2073275"/>
          <p14:tracePt t="3074" x="6100763" y="2082800"/>
          <p14:tracePt t="3081" x="6091238" y="2090738"/>
          <p14:tracePt t="3095" x="6083300" y="2098675"/>
          <p14:tracePt t="3102" x="6083300" y="2108200"/>
          <p14:tracePt t="3109" x="6083300" y="2116138"/>
          <p14:tracePt t="3130" x="6083300" y="2124075"/>
          <p14:tracePt t="3144" x="6083300" y="2133600"/>
          <p14:tracePt t="3172" x="6083300" y="2141538"/>
          <p14:tracePt t="3179" x="6075363" y="2141538"/>
          <p14:tracePt t="3201" x="6075363" y="2149475"/>
          <p14:tracePt t="11639" x="6075363" y="2133600"/>
          <p14:tracePt t="11646" x="6091238" y="2098675"/>
          <p14:tracePt t="11653" x="6108700" y="2065338"/>
          <p14:tracePt t="11660" x="6116638" y="2047875"/>
          <p14:tracePt t="11667" x="6134100" y="2014538"/>
          <p14:tracePt t="11674" x="6151563" y="1989138"/>
          <p14:tracePt t="11681" x="6176963" y="1954213"/>
          <p14:tracePt t="11688" x="6194425" y="1928813"/>
          <p14:tracePt t="11695" x="6219825" y="1895475"/>
          <p14:tracePt t="11702" x="6235700" y="1860550"/>
          <p14:tracePt t="11709" x="6270625" y="1819275"/>
          <p14:tracePt t="11715" x="6311900" y="1784350"/>
          <p14:tracePt t="11723" x="6364288" y="1725613"/>
          <p14:tracePt t="11729" x="6415088" y="1690688"/>
          <p14:tracePt t="11738" x="6456363" y="1649413"/>
          <p14:tracePt t="11744" x="6508750" y="1606550"/>
          <p14:tracePt t="11750" x="6550025" y="1581150"/>
          <p14:tracePt t="11757" x="6575425" y="1563688"/>
          <p14:tracePt t="11764" x="6610350" y="1538288"/>
          <p14:tracePt t="11771" x="6635750" y="1520825"/>
          <p14:tracePt t="11779" x="6661150" y="1512888"/>
          <p14:tracePt t="11785" x="6686550" y="1495425"/>
          <p14:tracePt t="11793" x="6694488" y="1477963"/>
          <p14:tracePt t="11800" x="6711950" y="1477963"/>
          <p14:tracePt t="11807" x="6729413" y="1470025"/>
          <p14:tracePt t="11813" x="6754813" y="1462088"/>
          <p14:tracePt t="11821" x="6754813" y="1452563"/>
          <p14:tracePt t="11827" x="6770688" y="1452563"/>
          <p14:tracePt t="11842" x="6788150" y="1444625"/>
          <p14:tracePt t="11848" x="6797675" y="1444625"/>
          <p14:tracePt t="11862" x="6805613" y="1444625"/>
          <p14:tracePt t="11877" x="6813550" y="1444625"/>
          <p14:tracePt t="11883" x="6823075" y="1444625"/>
          <p14:tracePt t="11912" x="6831013" y="1444625"/>
          <p14:tracePt t="11933" x="6838950" y="1444625"/>
          <p14:tracePt t="11961" x="6848475" y="1444625"/>
          <p14:tracePt t="11975" x="6856413" y="1444625"/>
          <p14:tracePt t="11981" x="6864350" y="1444625"/>
          <p14:tracePt t="11995" x="6873875" y="1444625"/>
          <p14:tracePt t="12002" x="6881813" y="1444625"/>
          <p14:tracePt t="12009" x="6889750" y="1444625"/>
          <p14:tracePt t="12016" x="6899275" y="1444625"/>
          <p14:tracePt t="12023" x="6907213" y="1444625"/>
          <p14:tracePt t="12037" x="6924675" y="1444625"/>
          <p14:tracePt t="12044" x="6932613" y="1444625"/>
          <p14:tracePt t="12059" x="6942138" y="1444625"/>
          <p14:tracePt t="12065" x="6950075" y="1444625"/>
          <p14:tracePt t="12079" x="6958013" y="1444625"/>
          <p14:tracePt t="12087" x="6967538" y="1444625"/>
          <p14:tracePt t="12107" x="6975475" y="1444625"/>
          <p14:tracePt t="13102" x="6983413" y="1444625"/>
          <p14:tracePt t="13150" x="6992938" y="1444625"/>
          <p14:tracePt t="13297" x="7000875" y="1444625"/>
          <p14:tracePt t="13324" x="7008813" y="1444625"/>
          <p14:tracePt t="13345" x="7018338" y="1444625"/>
          <p14:tracePt t="13359" x="7026275" y="1444625"/>
          <p14:tracePt t="13366" x="7034213" y="1444625"/>
          <p14:tracePt t="13380" x="7043738" y="1444625"/>
          <p14:tracePt t="13386" x="7051675" y="1444625"/>
          <p14:tracePt t="13394" x="7059613" y="1444625"/>
          <p14:tracePt t="13401" x="7069138" y="1444625"/>
          <p14:tracePt t="13408" x="7077075" y="1444625"/>
          <p14:tracePt t="13422" x="7094538" y="1444625"/>
          <p14:tracePt t="13429" x="7112000" y="1444625"/>
          <p14:tracePt t="13442" x="7127875" y="1444625"/>
          <p14:tracePt t="13450" x="7137400" y="1444625"/>
          <p14:tracePt t="13457" x="7153275" y="1444625"/>
          <p14:tracePt t="13464" x="7162800" y="1444625"/>
          <p14:tracePt t="13471" x="7170738" y="1444625"/>
          <p14:tracePt t="13478" x="7188200" y="1444625"/>
          <p14:tracePt t="13485" x="7196138" y="1444625"/>
          <p14:tracePt t="13492" x="7204075" y="1444625"/>
          <p14:tracePt t="13499" x="7213600" y="1444625"/>
          <p14:tracePt t="13505" x="7221538" y="1444625"/>
          <p14:tracePt t="13512" x="7229475" y="1444625"/>
          <p14:tracePt t="13520" x="7239000" y="1444625"/>
          <p14:tracePt t="13534" x="7246938" y="1444625"/>
          <p14:tracePt t="13548" x="7256463" y="1444625"/>
          <p14:tracePt t="13569" x="7264400" y="1444625"/>
          <p14:tracePt t="14095" x="7289800" y="1444625"/>
          <p14:tracePt t="14101" x="7307263" y="1444625"/>
          <p14:tracePt t="14107" x="7348538" y="1452563"/>
          <p14:tracePt t="14114" x="7383463" y="1452563"/>
          <p14:tracePt t="14121" x="7426325" y="1462088"/>
          <p14:tracePt t="14128" x="7502525" y="1470025"/>
          <p14:tracePt t="14135" x="7570788" y="1470025"/>
          <p14:tracePt t="14143" x="7646988" y="1487488"/>
          <p14:tracePt t="14149" x="7705725" y="1487488"/>
          <p14:tracePt t="14156" x="7766050" y="1495425"/>
          <p14:tracePt t="14163" x="7799388" y="1495425"/>
          <p14:tracePt t="14170" x="7832725" y="1495425"/>
          <p14:tracePt t="14177" x="7867650" y="1495425"/>
          <p14:tracePt t="14185" x="7893050" y="1495425"/>
          <p14:tracePt t="14191" x="7918450" y="1495425"/>
          <p14:tracePt t="14198" x="7935913" y="1495425"/>
          <p14:tracePt t="14205" x="7961313" y="1495425"/>
          <p14:tracePt t="14212" x="7977188" y="1495425"/>
          <p14:tracePt t="14219" x="7986713" y="1495425"/>
          <p14:tracePt t="14226" x="8004175" y="1495425"/>
          <p14:tracePt t="14232" x="8012113" y="1495425"/>
          <p14:tracePt t="14240" x="8020050" y="1495425"/>
          <p14:tracePt t="14247" x="8029575" y="1495425"/>
          <p14:tracePt t="14261" x="8037513" y="1495425"/>
          <p14:tracePt t="14268" x="8045450" y="1495425"/>
          <p14:tracePt t="14282" x="8054975" y="1495425"/>
          <p14:tracePt t="14389" x="8062913" y="1495425"/>
          <p14:tracePt t="14438" x="8070850" y="1495425"/>
          <p14:tracePt t="14443" x="8070850" y="1504950"/>
          <p14:tracePt t="14457" x="8080375" y="1504950"/>
          <p14:tracePt t="14464" x="8088313" y="1512888"/>
          <p14:tracePt t="14470" x="8096250" y="1512888"/>
          <p14:tracePt t="14478" x="8105775" y="1520825"/>
          <p14:tracePt t="14485" x="8113713" y="1520825"/>
          <p14:tracePt t="14492" x="8121650" y="1520825"/>
          <p14:tracePt t="14498" x="8139113" y="1520825"/>
          <p14:tracePt t="14506" x="8156575" y="1520825"/>
          <p14:tracePt t="14512" x="8174038" y="1520825"/>
          <p14:tracePt t="14520" x="8189913" y="1520825"/>
          <p14:tracePt t="14526" x="8199438" y="1520825"/>
          <p14:tracePt t="14533" x="8224838" y="1520825"/>
          <p14:tracePt t="14540" x="8250238" y="1520825"/>
          <p14:tracePt t="14547" x="8258175" y="1520825"/>
          <p14:tracePt t="14554" x="8283575" y="1520825"/>
          <p14:tracePt t="14562" x="8301038" y="1520825"/>
          <p14:tracePt t="14569" x="8308975" y="1520825"/>
          <p14:tracePt t="14575" x="8326438" y="1520825"/>
          <p14:tracePt t="14582" x="8334375" y="1520825"/>
          <p14:tracePt t="14589" x="8359775" y="1520825"/>
          <p14:tracePt t="14596" x="8377238" y="1520825"/>
          <p14:tracePt t="14604" x="8385175" y="1520825"/>
          <p14:tracePt t="14612" x="8402638" y="1520825"/>
          <p14:tracePt t="14617" x="8410575" y="1520825"/>
          <p14:tracePt t="14624" x="8420100" y="1530350"/>
          <p14:tracePt t="14631" x="8435975" y="1530350"/>
          <p14:tracePt t="14638" x="8445500" y="1530350"/>
          <p14:tracePt t="14645" x="8453438" y="1530350"/>
          <p14:tracePt t="14653" x="8470900" y="1530350"/>
          <p14:tracePt t="14659" x="8478838" y="1530350"/>
          <p14:tracePt t="14666" x="8488363" y="1530350"/>
          <p14:tracePt t="14673" x="8496300" y="1530350"/>
          <p14:tracePt t="14680" x="8513763" y="1530350"/>
          <p14:tracePt t="14687" x="8521700" y="1530350"/>
          <p14:tracePt t="14695" x="8529638" y="1530350"/>
          <p14:tracePt t="14701" x="8547100" y="1530350"/>
          <p14:tracePt t="14708" x="8555038" y="1530350"/>
          <p14:tracePt t="14715" x="8564563" y="1530350"/>
          <p14:tracePt t="14722" x="8572500" y="1530350"/>
          <p14:tracePt t="14729" x="8580438" y="1530350"/>
          <p14:tracePt t="14737" x="8589963" y="1530350"/>
          <p14:tracePt t="14743" x="8597900" y="1530350"/>
          <p14:tracePt t="14750" x="8605838" y="1530350"/>
          <p14:tracePt t="14757" x="8615363" y="1530350"/>
          <p14:tracePt t="14764" x="8623300" y="1530350"/>
          <p14:tracePt t="14778" x="8632825" y="1530350"/>
          <p14:tracePt t="14785" x="8640763" y="1530350"/>
          <p14:tracePt t="14792" x="8648700" y="1530350"/>
          <p14:tracePt t="14828" x="8658225" y="1530350"/>
          <p14:tracePt t="14841" x="8666163" y="1530350"/>
          <p14:tracePt t="15507" x="8666163" y="1520825"/>
          <p14:tracePt t="15976" x="8674100" y="1512888"/>
          <p14:tracePt t="15982" x="8683625" y="1512888"/>
          <p14:tracePt t="15988" x="8699500" y="1512888"/>
          <p14:tracePt t="15995" x="8709025" y="1512888"/>
          <p14:tracePt t="16002" x="8716963" y="1512888"/>
          <p14:tracePt t="16009" x="8724900" y="1504950"/>
          <p14:tracePt t="16016" x="8742363" y="1504950"/>
          <p14:tracePt t="16024" x="8759825" y="1495425"/>
          <p14:tracePt t="16037" x="8777288" y="1495425"/>
          <p14:tracePt t="16044" x="8785225" y="1495425"/>
          <p14:tracePt t="16058" x="8802688" y="1487488"/>
          <p14:tracePt t="16065" x="8810625" y="1487488"/>
          <p14:tracePt t="16079" x="8818563" y="1487488"/>
          <p14:tracePt t="16086" x="8828088" y="1487488"/>
          <p14:tracePt t="16100" x="8836025" y="1487488"/>
          <p14:tracePt t="16121" x="8843963" y="1487488"/>
          <p14:tracePt t="16135" x="8853488" y="1487488"/>
          <p14:tracePt t="17445" x="8980488" y="1470025"/>
          <p14:tracePt t="17450" x="9193213" y="1444625"/>
          <p14:tracePt t="17456" x="9464675" y="1411288"/>
          <p14:tracePt t="17463" x="9677400" y="1393825"/>
          <p14:tracePt t="17470" x="9829800" y="1393825"/>
          <p14:tracePt t="17478" x="9991725" y="1385888"/>
          <p14:tracePt t="17485" x="10144125" y="1385888"/>
          <p14:tracePt t="17492" x="10255250" y="1368425"/>
          <p14:tracePt t="17498" x="10356850" y="1368425"/>
          <p14:tracePt t="17505" x="10399713" y="1368425"/>
          <p14:tracePt t="17512" x="10433050" y="1368425"/>
          <p14:tracePt t="17519" x="10442575" y="1368425"/>
          <p14:tracePt t="17527" x="10450513" y="1368425"/>
          <p14:tracePt t="17534" x="10458450" y="1368425"/>
          <p14:tracePt t="17562" x="10442575" y="1368425"/>
          <p14:tracePt t="17568" x="10374313" y="1385888"/>
          <p14:tracePt t="17575" x="10245725" y="1401763"/>
          <p14:tracePt t="17582" x="9999663" y="1462088"/>
          <p14:tracePt t="17589" x="9558338" y="1520825"/>
          <p14:tracePt t="17596" x="9218613" y="1589088"/>
          <p14:tracePt t="17603" x="8869363" y="1682750"/>
          <p14:tracePt t="17610" x="8529638" y="1776413"/>
          <p14:tracePt t="17617" x="8181975" y="1860550"/>
          <p14:tracePt t="17624" x="7900988" y="1928813"/>
          <p14:tracePt t="17631" x="7578725" y="2022475"/>
          <p14:tracePt t="17638" x="7213600" y="2090738"/>
          <p14:tracePt t="17645" x="6958013" y="2159000"/>
          <p14:tracePt t="17652" x="6626225" y="2209800"/>
          <p14:tracePt t="17659" x="6286500" y="2260600"/>
          <p14:tracePt t="17668" x="6049963" y="2278063"/>
          <p14:tracePt t="17673" x="5751513" y="2293938"/>
          <p14:tracePt t="17680" x="5462588" y="2311400"/>
          <p14:tracePt t="17687" x="5259388" y="2311400"/>
          <p14:tracePt t="17694" x="5054600" y="2311400"/>
          <p14:tracePt t="17701" x="4876800" y="2311400"/>
          <p14:tracePt t="17709" x="4689475" y="2303463"/>
          <p14:tracePt t="17715" x="4562475" y="2293938"/>
          <p14:tracePt t="17722" x="4451350" y="2286000"/>
          <p14:tracePt t="17729" x="4349750" y="2268538"/>
          <p14:tracePt t="17736" x="4248150" y="2252663"/>
          <p14:tracePt t="17743" x="4137025" y="2227263"/>
          <p14:tracePt t="17751" x="4002088" y="2192338"/>
          <p14:tracePt t="17758" x="3890963" y="2141538"/>
          <p14:tracePt t="17764" x="3771900" y="2082800"/>
          <p14:tracePt t="17771" x="3619500" y="2005013"/>
          <p14:tracePt t="17778" x="3449638" y="1911350"/>
          <p14:tracePt t="17785" x="3305175" y="1819275"/>
          <p14:tracePt t="17793" x="3211513" y="1758950"/>
          <p14:tracePt t="17799" x="3117850" y="1716088"/>
          <p14:tracePt t="17806" x="3041650" y="1674813"/>
          <p14:tracePt t="17813" x="2982913" y="1639888"/>
          <p14:tracePt t="17820" x="2930525" y="1614488"/>
          <p14:tracePt t="17827" x="2879725" y="1581150"/>
          <p14:tracePt t="17834" x="2846388" y="1555750"/>
          <p14:tracePt t="17842" x="2820988" y="1538288"/>
          <p14:tracePt t="17848" x="2786063" y="1520825"/>
          <p14:tracePt t="17855" x="2770188" y="1512888"/>
          <p14:tracePt t="17862" x="2752725" y="1495425"/>
          <p14:tracePt t="17869" x="2735263" y="1487488"/>
          <p14:tracePt t="17876" x="2719388" y="1477963"/>
          <p14:tracePt t="17884" x="2709863" y="1477963"/>
          <p14:tracePt t="17890" x="2709863" y="1470025"/>
          <p14:tracePt t="17897" x="2701925" y="1470025"/>
          <p14:tracePt t="17919" x="2693988" y="1470025"/>
          <p14:tracePt t="17940" x="2684463" y="1470025"/>
          <p14:tracePt t="17946" x="2676525" y="1470025"/>
          <p14:tracePt t="17953" x="2668588" y="1470025"/>
          <p14:tracePt t="17967" x="2651125" y="1477963"/>
          <p14:tracePt t="17974" x="2641600" y="1477963"/>
          <p14:tracePt t="17981" x="2633663" y="1487488"/>
          <p14:tracePt t="17988" x="2625725" y="1487488"/>
          <p14:tracePt t="17995" x="2616200" y="1487488"/>
          <p14:tracePt t="18002" x="2608263" y="1495425"/>
          <p14:tracePt t="18009" x="2600325" y="1504950"/>
          <p14:tracePt t="18016" x="2590800" y="1504950"/>
          <p14:tracePt t="18023" x="2582863" y="1512888"/>
          <p14:tracePt t="18030" x="2574925" y="1512888"/>
          <p14:tracePt t="18037" x="2565400" y="1512888"/>
          <p14:tracePt t="18044" x="2565400" y="1520825"/>
          <p14:tracePt t="18059" x="2557463" y="1530350"/>
          <p14:tracePt t="18065" x="2549525" y="1530350"/>
          <p14:tracePt t="18079" x="2549525" y="1538288"/>
          <p14:tracePt t="18093" x="2540000" y="1538288"/>
          <p14:tracePt t="18107" x="2540000" y="1546225"/>
          <p14:tracePt t="18121" x="2540000" y="1555750"/>
          <p14:tracePt t="18185" x="2540000" y="1563688"/>
          <p14:tracePt t="18198" x="2540000" y="1571625"/>
          <p14:tracePt t="18212" x="2540000" y="1581150"/>
          <p14:tracePt t="18218" x="2549525" y="1581150"/>
          <p14:tracePt t="18233" x="2557463" y="1581150"/>
          <p14:tracePt t="18268" x="2565400" y="1581150"/>
          <p14:tracePt t="18282" x="2574925" y="1581150"/>
          <p14:tracePt t="18296" x="2582863" y="1581150"/>
          <p14:tracePt t="18324" x="2590800" y="1581150"/>
          <p14:tracePt t="18338" x="2600325" y="1581150"/>
          <p14:tracePt t="18352" x="2608263" y="1581150"/>
          <p14:tracePt t="18366" x="2616200" y="1581150"/>
          <p14:tracePt t="18372" x="2625725" y="1581150"/>
          <p14:tracePt t="18386" x="2633663" y="1581150"/>
          <p14:tracePt t="18400" x="2641600" y="1581150"/>
          <p14:tracePt t="18429" x="2651125" y="1581150"/>
          <p14:tracePt t="18457" x="2659063" y="1581150"/>
          <p14:tracePt t="18491" x="2668588" y="1581150"/>
          <p14:tracePt t="18625" x="2676525" y="1581150"/>
          <p14:tracePt t="18690" x="2684463" y="1581150"/>
          <p14:tracePt t="19158" x="2701925" y="1589088"/>
          <p14:tracePt t="19163" x="2709863" y="1589088"/>
          <p14:tracePt t="19177" x="2727325" y="1597025"/>
          <p14:tracePt t="19184" x="2735263" y="1597025"/>
          <p14:tracePt t="19190" x="2744788" y="1606550"/>
          <p14:tracePt t="19197" x="2752725" y="1606550"/>
          <p14:tracePt t="19205" x="2760663" y="1606550"/>
          <p14:tracePt t="19211" x="2770188" y="1606550"/>
          <p14:tracePt t="19219" x="2778125" y="1606550"/>
          <p14:tracePt t="19225" x="2786063" y="1606550"/>
          <p14:tracePt t="19240" x="2803525" y="1606550"/>
          <p14:tracePt t="19247" x="2811463" y="1606550"/>
          <p14:tracePt t="19261" x="2820988" y="1606550"/>
          <p14:tracePt t="19267" x="2828925" y="1606550"/>
          <p14:tracePt t="19282" x="2838450" y="1614488"/>
          <p14:tracePt t="19289" x="2846388" y="1614488"/>
          <p14:tracePt t="19295" x="2854325" y="1614488"/>
          <p14:tracePt t="19324" x="2863850" y="1614488"/>
          <p14:tracePt t="19338" x="2871788" y="1614488"/>
          <p14:tracePt t="19373" x="2879725" y="1614488"/>
          <p14:tracePt t="19387" x="2889250" y="1614488"/>
          <p14:tracePt t="19430" x="2897188" y="1614488"/>
          <p14:tracePt t="20066" x="2922588" y="1614488"/>
          <p14:tracePt t="20073" x="2955925" y="1614488"/>
          <p14:tracePt t="20078" x="2998788" y="1614488"/>
          <p14:tracePt t="20085" x="3049588" y="1622425"/>
          <p14:tracePt t="20092" x="3074988" y="1622425"/>
          <p14:tracePt t="20099" x="3109913" y="1631950"/>
          <p14:tracePt t="20106" x="3143250" y="1631950"/>
          <p14:tracePt t="20114" x="3178175" y="1639888"/>
          <p14:tracePt t="20121" x="3186113" y="1639888"/>
          <p14:tracePt t="20127" x="3203575" y="1649413"/>
          <p14:tracePt t="20134" x="3219450" y="1649413"/>
          <p14:tracePt t="20141" x="3228975" y="1649413"/>
          <p14:tracePt t="20149" x="3244850" y="1649413"/>
          <p14:tracePt t="20156" x="3254375" y="1649413"/>
          <p14:tracePt t="20169" x="3262313" y="1649413"/>
          <p14:tracePt t="20184" x="3270250" y="1649413"/>
          <p14:tracePt t="20205" x="3279775" y="1649413"/>
          <p14:tracePt t="20226" x="3287713" y="1649413"/>
          <p14:tracePt t="20834" x="3297238" y="1649413"/>
          <p14:tracePt t="20841" x="3322638" y="1649413"/>
          <p14:tracePt t="20848" x="3338513" y="1649413"/>
          <p14:tracePt t="20862" x="3355975" y="1649413"/>
          <p14:tracePt t="20869" x="3363913" y="1649413"/>
          <p14:tracePt t="20876" x="3373438" y="1649413"/>
          <p14:tracePt t="20883" x="3381375" y="1649413"/>
          <p14:tracePt t="20890" x="3389313" y="1649413"/>
          <p14:tracePt t="20897" x="3398838" y="1649413"/>
          <p14:tracePt t="20903" x="3406775" y="1649413"/>
          <p14:tracePt t="20911" x="3414713" y="1649413"/>
          <p14:tracePt t="20925" x="3424238" y="1649413"/>
          <p14:tracePt t="20939" x="3432175" y="1649413"/>
          <p14:tracePt t="20975" x="3441700" y="1649413"/>
          <p14:tracePt t="20987" x="3449638" y="1649413"/>
          <p14:tracePt t="21002" x="3457575" y="1649413"/>
          <p14:tracePt t="21058" x="3467100" y="1649413"/>
          <p14:tracePt t="21071" x="3475038" y="1649413"/>
          <p14:tracePt t="21093" x="3482975" y="1657350"/>
          <p14:tracePt t="21099" x="3492500" y="1657350"/>
          <p14:tracePt t="21113" x="3500438" y="1657350"/>
          <p14:tracePt t="21120" x="3517900" y="1657350"/>
          <p14:tracePt t="21134" x="3533775" y="1657350"/>
          <p14:tracePt t="21141" x="3543300" y="1657350"/>
          <p14:tracePt t="21148" x="3559175" y="1657350"/>
          <p14:tracePt t="21155" x="3576638" y="1665288"/>
          <p14:tracePt t="21162" x="3586163" y="1665288"/>
          <p14:tracePt t="21169" x="3611563" y="1665288"/>
          <p14:tracePt t="21176" x="3627438" y="1665288"/>
          <p14:tracePt t="21183" x="3644900" y="1665288"/>
          <p14:tracePt t="21192" x="3670300" y="1674813"/>
          <p14:tracePt t="21197" x="3687763" y="1674813"/>
          <p14:tracePt t="21204" x="3703638" y="1674813"/>
          <p14:tracePt t="21211" x="3721100" y="1674813"/>
          <p14:tracePt t="21218" x="3746500" y="1674813"/>
          <p14:tracePt t="21225" x="3756025" y="1674813"/>
          <p14:tracePt t="21233" x="3763963" y="1674813"/>
          <p14:tracePt t="21239" x="3771900" y="1674813"/>
          <p14:tracePt t="21246" x="3789363" y="1674813"/>
          <p14:tracePt t="21253" x="3797300" y="1674813"/>
          <p14:tracePt t="21260" x="3806825" y="1674813"/>
          <p14:tracePt t="21267" x="3814763" y="1674813"/>
          <p14:tracePt t="21275" x="3822700" y="1674813"/>
          <p14:tracePt t="21289" x="3832225" y="1682750"/>
          <p14:tracePt t="21295" x="3840163" y="1682750"/>
          <p14:tracePt t="21303" x="3848100" y="1682750"/>
          <p14:tracePt t="21323" x="3857625" y="1682750"/>
          <p14:tracePt t="21330" x="3865563" y="1690688"/>
          <p14:tracePt t="21344" x="3873500" y="1690688"/>
          <p14:tracePt t="21351" x="3883025" y="1690688"/>
          <p14:tracePt t="21359" x="3890963" y="1690688"/>
          <p14:tracePt t="21372" x="3890963" y="1700213"/>
          <p14:tracePt t="21379" x="3900488" y="1700213"/>
          <p14:tracePt t="21386" x="3908425" y="1700213"/>
          <p14:tracePt t="21400" x="3916363" y="1700213"/>
          <p14:tracePt t="21408" x="3925888" y="1700213"/>
          <p14:tracePt t="21414" x="3925888" y="1708150"/>
          <p14:tracePt t="21421" x="3933825" y="1708150"/>
          <p14:tracePt t="21435" x="3941763" y="1708150"/>
          <p14:tracePt t="21449" x="3951288" y="1708150"/>
          <p14:tracePt t="21470" x="3959225" y="1708150"/>
          <p14:tracePt t="21477" x="3959225" y="1716088"/>
          <p14:tracePt t="21484" x="3967163" y="1716088"/>
          <p14:tracePt t="21505" x="3976688" y="1716088"/>
          <p14:tracePt t="21519" x="3984625" y="1716088"/>
          <p14:tracePt t="21527" x="3984625" y="1725613"/>
          <p14:tracePt t="21540" x="3992563" y="1725613"/>
          <p14:tracePt t="21569" x="4002088" y="1725613"/>
          <p14:tracePt t="22500" x="4010025" y="1725613"/>
          <p14:tracePt t="22513" x="4017963" y="1725613"/>
          <p14:tracePt t="22526" x="4027488" y="1725613"/>
          <p14:tracePt t="22547" x="4035425" y="1725613"/>
          <p14:tracePt t="22953" x="4060825" y="1725613"/>
          <p14:tracePt t="22960" x="4070350" y="1725613"/>
          <p14:tracePt t="22966" x="4086225" y="1725613"/>
          <p14:tracePt t="22973" x="4111625" y="1716088"/>
          <p14:tracePt t="22980" x="4137025" y="1708150"/>
          <p14:tracePt t="22987" x="4162425" y="1700213"/>
          <p14:tracePt t="22994" x="4187825" y="1700213"/>
          <p14:tracePt t="23002" x="4222750" y="1690688"/>
          <p14:tracePt t="23008" x="4248150" y="1690688"/>
          <p14:tracePt t="23015" x="4265613" y="1682750"/>
          <p14:tracePt t="23022" x="4291013" y="1682750"/>
          <p14:tracePt t="23029" x="4316413" y="1682750"/>
          <p14:tracePt t="23036" x="4332288" y="1674813"/>
          <p14:tracePt t="23044" x="4359275" y="1674813"/>
          <p14:tracePt t="23050" x="4375150" y="1674813"/>
          <p14:tracePt t="23057" x="4384675" y="1674813"/>
          <p14:tracePt t="23065" x="4400550" y="1674813"/>
          <p14:tracePt t="23071" x="4418013" y="1665288"/>
          <p14:tracePt t="23078" x="4425950" y="1665288"/>
          <p14:tracePt t="23086" x="4435475" y="1665288"/>
          <p14:tracePt t="23092" x="4443413" y="1665288"/>
          <p14:tracePt t="23099" x="4451350" y="1665288"/>
          <p14:tracePt t="23106" x="4460875" y="1665288"/>
          <p14:tracePt t="23113" x="4468813" y="1665288"/>
          <p14:tracePt t="23134" x="4476750" y="1665288"/>
          <p14:tracePt t="23148" x="4486275" y="1665288"/>
          <p14:tracePt t="23241" x="4494213" y="1665288"/>
          <p14:tracePt t="23253" x="4503738" y="1665288"/>
          <p14:tracePt t="23274" x="4511675" y="1665288"/>
          <p14:tracePt t="23297" x="4519613" y="1665288"/>
          <p14:tracePt t="23302" x="4529138" y="1665288"/>
          <p14:tracePt t="23323" x="4537075" y="1665288"/>
          <p14:tracePt t="23330" x="4554538" y="1665288"/>
          <p14:tracePt t="23344" x="4570413" y="1665288"/>
          <p14:tracePt t="23351" x="4579938" y="1665288"/>
          <p14:tracePt t="23358" x="4595813" y="1665288"/>
          <p14:tracePt t="23365" x="4613275" y="1665288"/>
          <p14:tracePt t="23372" x="4621213" y="1665288"/>
          <p14:tracePt t="23379" x="4638675" y="1665288"/>
          <p14:tracePt t="23386" x="4664075" y="1665288"/>
          <p14:tracePt t="23393" x="4673600" y="1657350"/>
          <p14:tracePt t="23400" x="4699000" y="1657350"/>
          <p14:tracePt t="23407" x="4724400" y="1657350"/>
          <p14:tracePt t="23414" x="4732338" y="1657350"/>
          <p14:tracePt t="23421" x="4757738" y="1657350"/>
          <p14:tracePt t="23428" x="4765675" y="1657350"/>
          <p14:tracePt t="23435" x="4783138" y="1657350"/>
          <p14:tracePt t="23442" x="4800600" y="1657350"/>
          <p14:tracePt t="23449" x="4808538" y="1657350"/>
          <p14:tracePt t="23456" x="4833938" y="1649413"/>
          <p14:tracePt t="23463" x="4851400" y="1649413"/>
          <p14:tracePt t="23470" x="4859338" y="1649413"/>
          <p14:tracePt t="23477" x="4876800" y="1639888"/>
          <p14:tracePt t="23484" x="4884738" y="1639888"/>
          <p14:tracePt t="23491" x="4902200" y="1639888"/>
          <p14:tracePt t="23498" x="4927600" y="1631950"/>
          <p14:tracePt t="23506" x="4935538" y="1631950"/>
          <p14:tracePt t="23512" x="4953000" y="1631950"/>
          <p14:tracePt t="23519" x="4970463" y="1622425"/>
          <p14:tracePt t="23526" x="4978400" y="1622425"/>
          <p14:tracePt t="23533" x="4987925" y="1622425"/>
          <p14:tracePt t="23540" x="5003800" y="1622425"/>
          <p14:tracePt t="23554" x="5013325" y="1622425"/>
          <p14:tracePt t="23561" x="5021263" y="1622425"/>
          <p14:tracePt t="23568" x="5029200" y="1622425"/>
          <p14:tracePt t="23582" x="5038725" y="1622425"/>
          <p14:tracePt t="23589" x="5046663" y="1622425"/>
          <p14:tracePt t="23617" x="5054600" y="1622425"/>
          <p14:tracePt t="23631" x="5064125" y="1622425"/>
          <p14:tracePt t="24051" x="5064125" y="1614488"/>
          <p14:tracePt t="24206" x="5054600" y="1614488"/>
          <p14:tracePt t="24617" x="5072063" y="1622425"/>
          <p14:tracePt t="24624" x="5072063" y="1631950"/>
          <p14:tracePt t="24630" x="5080000" y="1639888"/>
          <p14:tracePt t="24637" x="5089525" y="1649413"/>
          <p14:tracePt t="24645" x="5097463" y="1665288"/>
          <p14:tracePt t="24652" x="5114925" y="1674813"/>
          <p14:tracePt t="24658" x="5132388" y="1682750"/>
          <p14:tracePt t="24666" x="5140325" y="1700213"/>
          <p14:tracePt t="24672" x="5148263" y="1716088"/>
          <p14:tracePt t="24679" x="5157788" y="1725613"/>
          <p14:tracePt t="24686" x="5165725" y="1733550"/>
          <p14:tracePt t="24693" x="5173663" y="1751013"/>
          <p14:tracePt t="24700" x="5183188" y="1766888"/>
          <p14:tracePt t="24707" x="5199063" y="1776413"/>
          <p14:tracePt t="24716" x="5199063" y="1784350"/>
          <p14:tracePt t="24722" x="5199063" y="1793875"/>
          <p14:tracePt t="24728" x="5208588" y="1809750"/>
          <p14:tracePt t="24735" x="5216525" y="1809750"/>
          <p14:tracePt t="24742" x="5224463" y="1819275"/>
          <p14:tracePt t="24749" x="5224463" y="1835150"/>
          <p14:tracePt t="24757" x="5233988" y="1835150"/>
          <p14:tracePt t="24763" x="5241925" y="1844675"/>
          <p14:tracePt t="24770" x="5241925" y="1852613"/>
          <p14:tracePt t="24777" x="5249863" y="1852613"/>
          <p14:tracePt t="24785" x="5249863" y="1860550"/>
          <p14:tracePt t="24791" x="5259388" y="1870075"/>
          <p14:tracePt t="24799" x="5267325" y="1878013"/>
          <p14:tracePt t="24812" x="5267325" y="1885950"/>
          <p14:tracePt t="24819" x="5276850" y="1895475"/>
          <p14:tracePt t="24826" x="5284788" y="1903413"/>
          <p14:tracePt t="24833" x="5292725" y="1911350"/>
          <p14:tracePt t="24841" x="5292725" y="1928813"/>
          <p14:tracePt t="24847" x="5302250" y="1928813"/>
          <p14:tracePt t="24854" x="5302250" y="1954213"/>
          <p14:tracePt t="24861" x="5310188" y="1963738"/>
          <p14:tracePt t="24868" x="5318125" y="1979613"/>
          <p14:tracePt t="24875" x="5327650" y="1997075"/>
          <p14:tracePt t="24882" x="5335588" y="2005013"/>
          <p14:tracePt t="24891" x="5335588" y="2030413"/>
          <p14:tracePt t="24896" x="5335588" y="2039938"/>
          <p14:tracePt t="24903" x="5335588" y="2047875"/>
          <p14:tracePt t="24910" x="5343525" y="2065338"/>
          <p14:tracePt t="24917" x="5343525" y="2082800"/>
          <p14:tracePt t="24932" x="5343525" y="2090738"/>
          <p14:tracePt t="24938" x="5343525" y="2108200"/>
          <p14:tracePt t="24952" x="5343525" y="2116138"/>
          <p14:tracePt t="24959" x="5343525" y="2124075"/>
          <p14:tracePt t="24981" x="5343525" y="2133600"/>
          <p14:tracePt t="24995" x="5343525" y="2141538"/>
          <p14:tracePt t="25008" x="5343525" y="2149475"/>
          <p14:tracePt t="25044" x="5343525" y="2159000"/>
          <p14:tracePt t="25694" x="5353050" y="2174875"/>
          <p14:tracePt t="25700" x="5378450" y="2200275"/>
          <p14:tracePt t="25707" x="5403850" y="2209800"/>
          <p14:tracePt t="25714" x="5421313" y="2227263"/>
          <p14:tracePt t="25722" x="5429250" y="2243138"/>
          <p14:tracePt t="25728" x="5446713" y="2252663"/>
          <p14:tracePt t="25735" x="5454650" y="2268538"/>
          <p14:tracePt t="25743" x="5472113" y="2268538"/>
          <p14:tracePt t="25749" x="5472113" y="2278063"/>
          <p14:tracePt t="25756" x="5480050" y="2286000"/>
          <p14:tracePt t="25763" x="5497513" y="2293938"/>
          <p14:tracePt t="25784" x="5505450" y="2303463"/>
          <p14:tracePt t="25791" x="5513388" y="2311400"/>
          <p14:tracePt t="25805" x="5522913" y="2319338"/>
          <p14:tracePt t="25812" x="5530850" y="2328863"/>
          <p14:tracePt t="25819" x="5538788" y="2336800"/>
          <p14:tracePt t="25834" x="5556250" y="2354263"/>
          <p14:tracePt t="25840" x="5565775" y="2362200"/>
          <p14:tracePt t="25854" x="5581650" y="2379663"/>
          <p14:tracePt t="25861" x="5599113" y="2397125"/>
          <p14:tracePt t="25868" x="5616575" y="2405063"/>
          <p14:tracePt t="25875" x="5624513" y="2430463"/>
          <p14:tracePt t="25882" x="5649913" y="2455863"/>
          <p14:tracePt t="25889" x="5675313" y="2481263"/>
          <p14:tracePt t="25896" x="5692775" y="2498725"/>
          <p14:tracePt t="25903" x="5718175" y="2524125"/>
          <p14:tracePt t="25910" x="5743575" y="2549525"/>
          <p14:tracePt t="25918" x="5751513" y="2557463"/>
          <p14:tracePt t="25924" x="5776913" y="2582863"/>
          <p14:tracePt t="25931" x="5802313" y="2608263"/>
          <p14:tracePt t="25938" x="5819775" y="2625725"/>
          <p14:tracePt t="25945" x="5837238" y="2643188"/>
          <p14:tracePt t="25952" x="5853113" y="2660650"/>
          <p14:tracePt t="25960" x="5870575" y="2668588"/>
          <p14:tracePt t="25966" x="5888038" y="2693988"/>
          <p14:tracePt t="25973" x="5905500" y="2711450"/>
          <p14:tracePt t="25980" x="5921375" y="2727325"/>
          <p14:tracePt t="25987" x="5946775" y="2752725"/>
          <p14:tracePt t="25994" x="5972175" y="2778125"/>
          <p14:tracePt t="26001" x="5997575" y="2813050"/>
          <p14:tracePt t="26009" x="6032500" y="2846388"/>
          <p14:tracePt t="26015" x="6091238" y="2914650"/>
          <p14:tracePt t="26022" x="6142038" y="2982913"/>
          <p14:tracePt t="26029" x="6210300" y="3059113"/>
          <p14:tracePt t="26036" x="6278563" y="3135313"/>
          <p14:tracePt t="26043" x="6346825" y="3203575"/>
          <p14:tracePt t="26051" x="6397625" y="3254375"/>
          <p14:tracePt t="26057" x="6440488" y="3305175"/>
          <p14:tracePt t="26064" x="6491288" y="3355975"/>
          <p14:tracePt t="26071" x="6534150" y="3408363"/>
          <p14:tracePt t="26078" x="6584950" y="3459163"/>
          <p14:tracePt t="26085" x="6635750" y="3517900"/>
          <p14:tracePt t="26092" x="6678613" y="3568700"/>
          <p14:tracePt t="26099" x="6729413" y="3603625"/>
          <p14:tracePt t="26106" x="6762750" y="3646488"/>
          <p14:tracePt t="26113" x="6813550" y="3687763"/>
          <p14:tracePt t="26120" x="6838950" y="3713163"/>
          <p14:tracePt t="26127" x="6881813" y="3738563"/>
          <p14:tracePt t="26134" x="6907213" y="3763963"/>
          <p14:tracePt t="26141" x="6915150" y="3790950"/>
          <p14:tracePt t="26148" x="6942138" y="3798888"/>
          <p14:tracePt t="26155" x="6958013" y="3806825"/>
          <p14:tracePt t="26162" x="6967538" y="3824288"/>
          <p14:tracePt t="26169" x="6983413" y="3841750"/>
          <p14:tracePt t="26176" x="6992938" y="3857625"/>
          <p14:tracePt t="26183" x="7008813" y="3857625"/>
          <p14:tracePt t="26190" x="7018338" y="3875088"/>
          <p14:tracePt t="26197" x="7034213" y="3892550"/>
          <p14:tracePt t="26204" x="7034213" y="3900488"/>
          <p14:tracePt t="26211" x="7051675" y="3900488"/>
          <p14:tracePt t="26217" x="7059613" y="3917950"/>
          <p14:tracePt t="26226" x="7059613" y="3925888"/>
          <p14:tracePt t="26231" x="7077075" y="3935413"/>
          <p14:tracePt t="26239" x="7085013" y="3943350"/>
          <p14:tracePt t="26246" x="7094538" y="3951288"/>
          <p14:tracePt t="26253" x="7102475" y="3960813"/>
          <p14:tracePt t="26259" x="7102475" y="3968750"/>
          <p14:tracePt t="26267" x="7112000" y="3976688"/>
          <p14:tracePt t="26274" x="7119938" y="3986213"/>
          <p14:tracePt t="26281" x="7119938" y="3994150"/>
          <p14:tracePt t="26288" x="7127875" y="4002088"/>
          <p14:tracePt t="26295" x="7137400" y="4011613"/>
          <p14:tracePt t="26316" x="7145338" y="4019550"/>
          <p14:tracePt t="26323" x="7153275" y="4027488"/>
          <p14:tracePt t="26330" x="7162800" y="4027488"/>
          <p14:tracePt t="26336" x="7162800" y="4037013"/>
          <p14:tracePt t="26344" x="7170738" y="4044950"/>
          <p14:tracePt t="26351" x="7178675" y="4052888"/>
          <p14:tracePt t="26371" x="7188200" y="4062413"/>
          <p14:tracePt t="26378" x="7196138" y="4070350"/>
          <p14:tracePt t="26385" x="7204075" y="4070350"/>
          <p14:tracePt t="26807" x="7213600" y="4087813"/>
          <p14:tracePt t="26812" x="7246938" y="4105275"/>
          <p14:tracePt t="26819" x="7272338" y="4130675"/>
          <p14:tracePt t="26826" x="7297738" y="4146550"/>
          <p14:tracePt t="26833" x="7332663" y="4171950"/>
          <p14:tracePt t="26840" x="7358063" y="4197350"/>
          <p14:tracePt t="26847" x="7391400" y="4224338"/>
          <p14:tracePt t="26855" x="7434263" y="4265613"/>
          <p14:tracePt t="26861" x="7485063" y="4300538"/>
          <p14:tracePt t="26868" x="7545388" y="4359275"/>
          <p14:tracePt t="26875" x="7604125" y="4410075"/>
          <p14:tracePt t="26882" x="7654925" y="4460875"/>
          <p14:tracePt t="26889" x="7715250" y="4513263"/>
          <p14:tracePt t="26897" x="7766050" y="4554538"/>
          <p14:tracePt t="26903" x="7807325" y="4597400"/>
          <p14:tracePt t="26910" x="7842250" y="4630738"/>
          <p14:tracePt t="26917" x="7885113" y="4665663"/>
          <p14:tracePt t="26924" x="7910513" y="4699000"/>
          <p14:tracePt t="26931" x="7943850" y="4724400"/>
          <p14:tracePt t="26939" x="7986713" y="4767263"/>
          <p14:tracePt t="26945" x="8020050" y="4802188"/>
          <p14:tracePt t="26952" x="8070850" y="4852988"/>
          <p14:tracePt t="26959" x="8113713" y="4894263"/>
          <p14:tracePt t="26966" x="8164513" y="4946650"/>
          <p14:tracePt t="26973" x="8215313" y="4987925"/>
          <p14:tracePt t="26980" x="8258175" y="5022850"/>
          <p14:tracePt t="26987" x="8291513" y="5064125"/>
          <p14:tracePt t="26994" x="8318500" y="5091113"/>
          <p14:tracePt t="27001" x="8343900" y="5116513"/>
          <p14:tracePt t="27008" x="8369300" y="5132388"/>
          <p14:tracePt t="27015" x="8385175" y="5149850"/>
          <p14:tracePt t="27022" x="8402638" y="5175250"/>
          <p14:tracePt t="27029" x="8410575" y="5200650"/>
          <p14:tracePt t="27036" x="8428038" y="5218113"/>
          <p14:tracePt t="27043" x="8453438" y="5243513"/>
          <p14:tracePt t="27050" x="8470900" y="5251450"/>
          <p14:tracePt t="27057" x="8488363" y="5276850"/>
          <p14:tracePt t="27064" x="8504238" y="5302250"/>
          <p14:tracePt t="27072" x="8513763" y="5319713"/>
          <p14:tracePt t="27078" x="8529638" y="5345113"/>
          <p14:tracePt t="27085" x="8547100" y="5353050"/>
          <p14:tracePt t="27092" x="8564563" y="5370513"/>
          <p14:tracePt t="27099" x="8580438" y="5387975"/>
          <p14:tracePt t="27105" x="8580438" y="5405438"/>
          <p14:tracePt t="27113" x="8589963" y="5413375"/>
          <p14:tracePt t="27120" x="8597900" y="5421313"/>
          <p14:tracePt t="27127" x="8615363" y="5430838"/>
          <p14:tracePt t="27134" x="8615363" y="5438775"/>
          <p14:tracePt t="27141" x="8623300" y="5446713"/>
          <p14:tracePt t="27147" x="8632825" y="5456238"/>
          <p14:tracePt t="27155" x="8640763" y="5464175"/>
          <p14:tracePt t="27169" x="8640763" y="5472113"/>
          <p14:tracePt t="27183" x="8648700" y="5472113"/>
          <p14:tracePt t="27189" x="8648700" y="5481638"/>
          <p14:tracePt t="27197" x="8658225" y="5481638"/>
          <p14:tracePt t="27218" x="8658225" y="5489575"/>
          <p14:tracePt t="27267" x="8666163" y="5489575"/>
          <p14:tracePt t="27624" x="8742363" y="5489575"/>
          <p14:tracePt t="27630" x="8853488" y="5489575"/>
          <p14:tracePt t="27637" x="8972550" y="5497513"/>
          <p14:tracePt t="27644" x="9099550" y="5507038"/>
          <p14:tracePt t="27651" x="9244013" y="5532438"/>
          <p14:tracePt t="27658" x="9353550" y="5565775"/>
          <p14:tracePt t="27665" x="9456738" y="5591175"/>
          <p14:tracePt t="27673" x="9550400" y="5608638"/>
          <p14:tracePt t="27680" x="9626600" y="5641975"/>
          <p14:tracePt t="27686" x="9685338" y="5668963"/>
          <p14:tracePt t="27693" x="9745663" y="5684838"/>
          <p14:tracePt t="27700" x="9796463" y="5710238"/>
          <p14:tracePt t="27707" x="9839325" y="5735638"/>
          <p14:tracePt t="27714" x="9880600" y="5753100"/>
          <p14:tracePt t="27722" x="9890125" y="5761038"/>
          <p14:tracePt t="27728" x="9915525" y="5770563"/>
          <p14:tracePt t="27735" x="9931400" y="5778500"/>
          <p14:tracePt t="27742" x="9940925" y="5778500"/>
          <p14:tracePt t="27749" x="9948863" y="5788025"/>
          <p14:tracePt t="27756" x="9966325" y="5803900"/>
          <p14:tracePt t="27770" x="9966325" y="5813425"/>
          <p14:tracePt t="27777" x="9974263" y="5829300"/>
          <p14:tracePt t="27784" x="9983788" y="5829300"/>
          <p14:tracePt t="27791" x="9991725" y="5846763"/>
          <p14:tracePt t="27798" x="9991725" y="5854700"/>
          <p14:tracePt t="27806" x="9991725" y="5872163"/>
          <p14:tracePt t="27812" x="9991725" y="5880100"/>
          <p14:tracePt t="27819" x="9991725" y="5889625"/>
          <p14:tracePt t="27826" x="9999663" y="5905500"/>
          <p14:tracePt t="27833" x="9999663" y="5922963"/>
          <p14:tracePt t="27847" x="10009188" y="5940425"/>
          <p14:tracePt t="27854" x="10009188" y="5948363"/>
          <p14:tracePt t="27868" x="10009188" y="5965825"/>
          <p14:tracePt t="27875" x="10009188" y="5973763"/>
          <p14:tracePt t="27889" x="10009188" y="5991225"/>
          <p14:tracePt t="27903" x="10009188" y="5999163"/>
          <p14:tracePt t="27910" x="10009188" y="6016625"/>
          <p14:tracePt t="27931" x="10009188" y="6024563"/>
          <p14:tracePt t="27939" x="10009188" y="6034088"/>
          <p14:tracePt t="27945" x="10009188" y="6042025"/>
          <p14:tracePt t="27966" x="10009188" y="6049963"/>
          <p14:tracePt t="27980" x="10009188" y="6059488"/>
          <p14:tracePt t="28114" x="10009188" y="6049963"/>
          <p14:tracePt t="28142" x="10009188" y="6042025"/>
          <p14:tracePt t="28148" x="10009188" y="6034088"/>
          <p14:tracePt t="28155" x="10009188" y="6024563"/>
          <p14:tracePt t="28176" x="10017125" y="6016625"/>
          <p14:tracePt t="28183" x="10017125" y="6008688"/>
          <p14:tracePt t="28197" x="10017125" y="5999163"/>
          <p14:tracePt t="28204" x="10017125" y="5991225"/>
          <p14:tracePt t="28210" x="10025063" y="5983288"/>
          <p14:tracePt t="28232" x="10025063" y="5973763"/>
          <p14:tracePt t="28246" x="10025063" y="5965825"/>
          <p14:tracePt t="28274" x="10025063" y="5957888"/>
          <p14:tracePt t="28295" x="10025063" y="5948363"/>
          <p14:tracePt t="28308" x="10025063" y="5940425"/>
          <p14:tracePt t="28344" x="10025063" y="5932488"/>
          <p14:tracePt t="28358" x="10025063" y="5922963"/>
          <p14:tracePt t="28365" x="10034588" y="5922963"/>
          <p14:tracePt t="28385" x="10034588" y="5915025"/>
          <p14:tracePt t="28392" x="10034588" y="5897563"/>
          <p14:tracePt t="28399" x="10034588" y="5880100"/>
          <p14:tracePt t="28406" x="10025063" y="5854700"/>
          <p14:tracePt t="28414" x="10009188" y="5829300"/>
          <p14:tracePt t="28420" x="9999663" y="5795963"/>
          <p14:tracePt t="28427" x="9991725" y="5761038"/>
          <p14:tracePt t="28434" x="9983788" y="5735638"/>
          <p14:tracePt t="28441" x="9966325" y="5694363"/>
          <p14:tracePt t="28448" x="9948863" y="5651500"/>
          <p14:tracePt t="28456" x="9931400" y="5600700"/>
          <p14:tracePt t="28462" x="9923463" y="5565775"/>
          <p14:tracePt t="28469" x="9906000" y="5532438"/>
          <p14:tracePt t="28477" x="9898063" y="5514975"/>
          <p14:tracePt t="28483" x="9880600" y="5481638"/>
          <p14:tracePt t="28491" x="9872663" y="5464175"/>
          <p14:tracePt t="28497" x="9864725" y="5430838"/>
          <p14:tracePt t="28505" x="9847263" y="5380038"/>
          <p14:tracePt t="28511" x="9821863" y="5319713"/>
          <p14:tracePt t="28518" x="9804400" y="5235575"/>
          <p14:tracePt t="28525" x="9779000" y="5116513"/>
          <p14:tracePt t="28532" x="9753600" y="5013325"/>
          <p14:tracePt t="28539" x="9745663" y="4911725"/>
          <p14:tracePt t="28547" x="9736138" y="4827588"/>
          <p14:tracePt t="28553" x="9728200" y="4741863"/>
          <p14:tracePt t="28560" x="9710738" y="4657725"/>
          <p14:tracePt t="28567" x="9702800" y="4554538"/>
          <p14:tracePt t="28574" x="9694863" y="4470400"/>
          <p14:tracePt t="28581" x="9694863" y="4394200"/>
          <p14:tracePt t="28589" x="9685338" y="4333875"/>
          <p14:tracePt t="28595" x="9677400" y="4291013"/>
          <p14:tracePt t="28602" x="9677400" y="4249738"/>
          <p14:tracePt t="28609" x="9677400" y="4189413"/>
          <p14:tracePt t="28616" x="9677400" y="4130675"/>
          <p14:tracePt t="28623" x="9677400" y="4062413"/>
          <p14:tracePt t="28630" x="9677400" y="3976688"/>
          <p14:tracePt t="28637" x="9677400" y="3857625"/>
          <p14:tracePt t="28644" x="9685338" y="3756025"/>
          <p14:tracePt t="28651" x="9702800" y="3619500"/>
          <p14:tracePt t="28658" x="9728200" y="3441700"/>
          <p14:tracePt t="28665" x="9736138" y="3228975"/>
          <p14:tracePt t="28672" x="9771063" y="3084513"/>
          <p14:tracePt t="28679" x="9796463" y="2957513"/>
          <p14:tracePt t="28686" x="9812338" y="2838450"/>
          <p14:tracePt t="28693" x="9829800" y="2727325"/>
          <p14:tracePt t="28700" x="9847263" y="2643188"/>
          <p14:tracePt t="28707" x="9847263" y="2592388"/>
          <p14:tracePt t="28714" x="9847263" y="2566988"/>
          <p14:tracePt t="28722" x="9847263" y="2541588"/>
          <p14:tracePt t="28728" x="9847263" y="2524125"/>
          <p14:tracePt t="28742" x="9847263" y="2516188"/>
          <p14:tracePt t="28749" x="9847263" y="2506663"/>
          <p14:tracePt t="28756" x="9847263" y="2498725"/>
          <p14:tracePt t="28792" x="9847263" y="2489200"/>
          <p14:tracePt t="28805" x="9847263" y="2481263"/>
          <p14:tracePt t="29121" x="9847263" y="2489200"/>
          <p14:tracePt t="29136" x="9847263" y="2498725"/>
          <p14:tracePt t="29141" x="9847263" y="2506663"/>
          <p14:tracePt t="29148" x="9839325" y="2516188"/>
          <p14:tracePt t="29155" x="9829800" y="2532063"/>
          <p14:tracePt t="29161" x="9812338" y="2557463"/>
          <p14:tracePt t="29169" x="9796463" y="2592388"/>
          <p14:tracePt t="29176" x="9771063" y="2617788"/>
          <p14:tracePt t="29182" x="9753600" y="2651125"/>
          <p14:tracePt t="29190" x="9710738" y="2693988"/>
          <p14:tracePt t="29196" x="9677400" y="2752725"/>
          <p14:tracePt t="29204" x="9626600" y="2820988"/>
          <p14:tracePt t="29211" x="9583738" y="2897188"/>
          <p14:tracePt t="29217" x="9523413" y="3000375"/>
          <p14:tracePt t="29224" x="9456738" y="3101975"/>
          <p14:tracePt t="29232" x="9388475" y="3195638"/>
          <p14:tracePt t="29238" x="9312275" y="3314700"/>
          <p14:tracePt t="29245" x="9226550" y="3449638"/>
          <p14:tracePt t="29252" x="9124950" y="3619500"/>
          <p14:tracePt t="29260" x="9031288" y="3867150"/>
          <p14:tracePt t="29267" x="8912225" y="4062413"/>
          <p14:tracePt t="29273" x="8802688" y="4283075"/>
          <p14:tracePt t="29281" x="8674100" y="4486275"/>
          <p14:tracePt t="29287" x="8547100" y="4708525"/>
          <p14:tracePt t="29294" x="8435975" y="4860925"/>
          <p14:tracePt t="29303" x="8351838" y="4979988"/>
          <p14:tracePt t="29308" x="8301038" y="5064125"/>
          <p14:tracePt t="29315" x="8240713" y="5175250"/>
          <p14:tracePt t="29322" x="8174038" y="5276850"/>
          <p14:tracePt t="29329" x="8096250" y="5387975"/>
          <p14:tracePt t="29336" x="8045450" y="5472113"/>
          <p14:tracePt t="29344" x="7977188" y="5557838"/>
          <p14:tracePt t="29350" x="7918450" y="5616575"/>
          <p14:tracePt t="29357" x="7875588" y="5668963"/>
          <p14:tracePt t="29364" x="7859713" y="5694363"/>
          <p14:tracePt t="29372" x="7824788" y="5727700"/>
          <p14:tracePt t="29378" x="7807325" y="5753100"/>
          <p14:tracePt t="29386" x="7799388" y="5770563"/>
          <p14:tracePt t="29392" x="7781925" y="5795963"/>
          <p14:tracePt t="29399" x="7773988" y="5803900"/>
          <p14:tracePt t="29406" x="7766050" y="5813425"/>
          <p14:tracePt t="29413" x="7766050" y="5821363"/>
          <p14:tracePt t="29420" x="7756525" y="5829300"/>
          <p14:tracePt t="29441" x="7748588" y="5829300"/>
          <p14:tracePt t="29456" x="7740650" y="5829300"/>
          <p14:tracePt t="29463" x="7740650" y="5838825"/>
          <p14:tracePt t="29477" x="7740650" y="5846763"/>
          <p14:tracePt t="29898" x="7766050" y="5846763"/>
          <p14:tracePt t="29903" x="7781925" y="5854700"/>
          <p14:tracePt t="29910" x="7816850" y="5864225"/>
          <p14:tracePt t="29917" x="7850188" y="5872163"/>
          <p14:tracePt t="29925" x="7885113" y="5872163"/>
          <p14:tracePt t="29931" x="7918450" y="5880100"/>
          <p14:tracePt t="29938" x="7961313" y="5897563"/>
          <p14:tracePt t="29945" x="8020050" y="5905500"/>
          <p14:tracePt t="29952" x="8080375" y="5915025"/>
          <p14:tracePt t="29958" x="8147050" y="5932488"/>
          <p14:tracePt t="29967" x="8174038" y="5932488"/>
          <p14:tracePt t="29972" x="8215313" y="5940425"/>
          <p14:tracePt t="29980" x="8250238" y="5940425"/>
          <p14:tracePt t="29986" x="8275638" y="5940425"/>
          <p14:tracePt t="29994" x="8283575" y="5940425"/>
          <p14:tracePt t="30001" x="8301038" y="5940425"/>
          <p14:tracePt t="30008" x="8318500" y="5940425"/>
          <p14:tracePt t="30015" x="8326438" y="5940425"/>
          <p14:tracePt t="30022" x="8334375" y="5940425"/>
          <p14:tracePt t="30029" x="8343900" y="5940425"/>
          <p14:tracePt t="30036" x="8351838" y="5940425"/>
          <p14:tracePt t="30043" x="8369300" y="5932488"/>
          <p14:tracePt t="30050" x="8369300" y="5922963"/>
          <p14:tracePt t="30057" x="8385175" y="5922963"/>
          <p14:tracePt t="30063" x="8394700" y="5922963"/>
          <p14:tracePt t="30070" x="8394700" y="5915025"/>
          <p14:tracePt t="30077" x="8394700" y="5905500"/>
          <p14:tracePt t="30085" x="8402638" y="5905500"/>
          <p14:tracePt t="30091" x="8410575" y="5905500"/>
          <p14:tracePt t="30106" x="8420100" y="5889625"/>
          <p14:tracePt t="30112" x="8420100" y="5872163"/>
          <p14:tracePt t="30119" x="8428038" y="5872163"/>
          <p14:tracePt t="30126" x="8435975" y="5854700"/>
          <p14:tracePt t="30134" x="8453438" y="5821363"/>
          <p14:tracePt t="30142" x="8470900" y="5788025"/>
          <p14:tracePt t="30147" x="8478838" y="5727700"/>
          <p14:tracePt t="30154" x="8513763" y="5651500"/>
          <p14:tracePt t="30161" x="8539163" y="5565775"/>
          <p14:tracePt t="30168" x="8555038" y="5472113"/>
          <p14:tracePt t="30175" x="8589963" y="5395913"/>
          <p14:tracePt t="30183" x="8605838" y="5327650"/>
          <p14:tracePt t="30189" x="8623300" y="5276850"/>
          <p14:tracePt t="30196" x="8640763" y="5243513"/>
          <p14:tracePt t="30203" x="8648700" y="5218113"/>
          <p14:tracePt t="30210" x="8648700" y="5192713"/>
          <p14:tracePt t="30217" x="8658225" y="5175250"/>
          <p14:tracePt t="30225" x="8658225" y="5141913"/>
          <p14:tracePt t="30231" x="8666163" y="5116513"/>
          <p14:tracePt t="30238" x="8666163" y="5099050"/>
          <p14:tracePt t="30245" x="8666163" y="5073650"/>
          <p14:tracePt t="30252" x="8666163" y="5048250"/>
          <p14:tracePt t="30259" x="8666163" y="5030788"/>
          <p14:tracePt t="30267" x="8666163" y="5005388"/>
          <p14:tracePt t="30273" x="8666163" y="4972050"/>
          <p14:tracePt t="30280" x="8666163" y="4946650"/>
          <p14:tracePt t="30287" x="8658225" y="4919663"/>
          <p14:tracePt t="30294" x="8648700" y="4894263"/>
          <p14:tracePt t="30301" x="8632825" y="4860925"/>
          <p14:tracePt t="30308" x="8632825" y="4835525"/>
          <p14:tracePt t="30317" x="8615363" y="4818063"/>
          <p14:tracePt t="30322" x="8597900" y="4792663"/>
          <p14:tracePt t="30329" x="8580438" y="4784725"/>
          <p14:tracePt t="30336" x="8555038" y="4767263"/>
          <p14:tracePt t="30343" x="8547100" y="4749800"/>
          <p14:tracePt t="30350" x="8521700" y="4724400"/>
          <p14:tracePt t="30358" x="8488363" y="4716463"/>
          <p14:tracePt t="30364" x="8453438" y="4699000"/>
          <p14:tracePt t="30371" x="8385175" y="4683125"/>
          <p14:tracePt t="30378" x="8318500" y="4683125"/>
          <p14:tracePt t="30385" x="8240713" y="4673600"/>
          <p14:tracePt t="30392" x="8156575" y="4673600"/>
          <p14:tracePt t="30400" x="8088313" y="4673600"/>
          <p14:tracePt t="30406" x="8037513" y="4683125"/>
          <p14:tracePt t="30413" x="7977188" y="4699000"/>
          <p14:tracePt t="30420" x="7935913" y="4708525"/>
          <p14:tracePt t="30427" x="7885113" y="4733925"/>
          <p14:tracePt t="30434" x="7824788" y="4749800"/>
          <p14:tracePt t="30441" x="7766050" y="4784725"/>
          <p14:tracePt t="30448" x="7697788" y="4810125"/>
          <p14:tracePt t="30455" x="7646988" y="4843463"/>
          <p14:tracePt t="30462" x="7604125" y="4868863"/>
          <p14:tracePt t="30469" x="7561263" y="4903788"/>
          <p14:tracePt t="30476" x="7527925" y="4937125"/>
          <p14:tracePt t="30483" x="7502525" y="4962525"/>
          <p14:tracePt t="30491" x="7477125" y="4997450"/>
          <p14:tracePt t="30497" x="7451725" y="5038725"/>
          <p14:tracePt t="30505" x="7434263" y="5073650"/>
          <p14:tracePt t="30511" x="7426325" y="5091113"/>
          <p14:tracePt t="30518" x="7416800" y="5116513"/>
          <p14:tracePt t="30525" x="7408863" y="5149850"/>
          <p14:tracePt t="30533" x="7408863" y="5175250"/>
          <p14:tracePt t="30539" x="7408863" y="5200650"/>
          <p14:tracePt t="30546" x="7408863" y="5243513"/>
          <p14:tracePt t="30553" x="7408863" y="5319713"/>
          <p14:tracePt t="30560" x="7442200" y="5421313"/>
          <p14:tracePt t="30567" x="7477125" y="5540375"/>
          <p14:tracePt t="30575" x="7518400" y="5626100"/>
          <p14:tracePt t="30581" x="7578725" y="5719763"/>
          <p14:tracePt t="30588" x="7637463" y="5795963"/>
          <p14:tracePt t="30595" x="7688263" y="5864225"/>
          <p14:tracePt t="30602" x="7731125" y="5932488"/>
          <p14:tracePt t="30609" x="7781925" y="5991225"/>
          <p14:tracePt t="30616" x="7824788" y="6042025"/>
          <p14:tracePt t="30623" x="7875588" y="6092825"/>
          <p14:tracePt t="30630" x="7926388" y="6135688"/>
          <p14:tracePt t="30637" x="7994650" y="6178550"/>
          <p14:tracePt t="30644" x="8070850" y="6211888"/>
          <p14:tracePt t="30651" x="8147050" y="6254750"/>
          <p14:tracePt t="30658" x="8207375" y="6280150"/>
          <p14:tracePt t="30665" x="8283575" y="6297613"/>
          <p14:tracePt t="30672" x="8343900" y="6305550"/>
          <p14:tracePt t="30679" x="8402638" y="6313488"/>
          <p14:tracePt t="30686" x="8462963" y="6313488"/>
          <p14:tracePt t="30693" x="8547100" y="6313488"/>
          <p14:tracePt t="30700" x="8632825" y="6313488"/>
          <p14:tracePt t="30708" x="8734425" y="6305550"/>
          <p14:tracePt t="30714" x="8802688" y="6297613"/>
          <p14:tracePt t="30721" x="8878888" y="6280150"/>
          <p14:tracePt t="30728" x="8929688" y="6262688"/>
          <p14:tracePt t="30735" x="8988425" y="6254750"/>
          <p14:tracePt t="30742" x="9023350" y="6237288"/>
          <p14:tracePt t="30750" x="9064625" y="6229350"/>
          <p14:tracePt t="30756" x="9099550" y="6211888"/>
          <p14:tracePt t="30763" x="9132888" y="6203950"/>
          <p14:tracePt t="30770" x="9158288" y="6194425"/>
          <p14:tracePt t="30777" x="9183688" y="6178550"/>
          <p14:tracePt t="30784" x="9201150" y="6169025"/>
          <p14:tracePt t="30791" x="9218613" y="6161088"/>
          <p14:tracePt t="30798" x="9236075" y="6153150"/>
          <p14:tracePt t="30805" x="9244013" y="6153150"/>
          <p14:tracePt t="30812" x="9251950" y="6143625"/>
          <p14:tracePt t="30819" x="9261475" y="6135688"/>
          <p14:tracePt t="30826" x="9269413" y="6135688"/>
          <p14:tracePt t="30833" x="9269413" y="6127750"/>
          <p14:tracePt t="30840" x="9277350" y="6127750"/>
          <p14:tracePt t="30854" x="9286875" y="6127750"/>
          <p14:tracePt t="30868" x="9286875" y="6118225"/>
          <p14:tracePt t="30883" x="9286875" y="6110288"/>
          <p14:tracePt t="30896" x="9294813" y="6110288"/>
          <p14:tracePt t="31359" x="9371013" y="6034088"/>
          <p14:tracePt t="31366" x="9464675" y="5932488"/>
          <p14:tracePt t="31371" x="9540875" y="5838825"/>
          <p14:tracePt t="31378" x="9626600" y="5727700"/>
          <p14:tracePt t="31385" x="9694863" y="5651500"/>
          <p14:tracePt t="31392" x="9761538" y="5583238"/>
          <p14:tracePt t="31399" x="9821863" y="5514975"/>
          <p14:tracePt t="31407" x="9890125" y="5456238"/>
          <p14:tracePt t="31413" x="9974263" y="5387975"/>
          <p14:tracePt t="31420" x="10025063" y="5319713"/>
          <p14:tracePt t="31427" x="10075863" y="5268913"/>
          <p14:tracePt t="31434" x="10136188" y="5192713"/>
          <p14:tracePt t="31441" x="10179050" y="5124450"/>
          <p14:tracePt t="31449" x="10229850" y="5048250"/>
          <p14:tracePt t="31455" x="10263188" y="4997450"/>
          <p14:tracePt t="31462" x="10288588" y="4946650"/>
          <p14:tracePt t="31469" x="10306050" y="4911725"/>
          <p14:tracePt t="31476" x="10331450" y="4886325"/>
          <p14:tracePt t="31483" x="10348913" y="4860925"/>
          <p14:tracePt t="31490" x="10356850" y="4843463"/>
          <p14:tracePt t="31497" x="10374313" y="4818063"/>
          <p14:tracePt t="31504" x="10382250" y="4792663"/>
          <p14:tracePt t="31511" x="10399713" y="4767263"/>
          <p14:tracePt t="31518" x="10407650" y="4749800"/>
          <p14:tracePt t="31525" x="10407650" y="4724400"/>
          <p14:tracePt t="31533" x="10425113" y="4691063"/>
          <p14:tracePt t="31539" x="10433050" y="4665663"/>
          <p14:tracePt t="31546" x="10433050" y="4648200"/>
          <p14:tracePt t="31553" x="10442575" y="4640263"/>
          <p14:tracePt t="31560" x="10450513" y="4622800"/>
          <p14:tracePt t="31567" x="10450513" y="4605338"/>
          <p14:tracePt t="31573" x="10458450" y="4605338"/>
          <p14:tracePt t="31582" x="10458450" y="4589463"/>
          <p14:tracePt t="31595" x="10458450" y="4579938"/>
          <p14:tracePt t="31602" x="10458450" y="4572000"/>
          <p14:tracePt t="31609" x="10458450" y="4564063"/>
          <p14:tracePt t="31630" x="10458450" y="4554538"/>
          <p14:tracePt t="31644" x="10458450" y="4546600"/>
          <p14:tracePt t="31902" x="10458450" y="4554538"/>
          <p14:tracePt t="31910" x="10467975" y="4589463"/>
          <p14:tracePt t="31916" x="10483850" y="4614863"/>
          <p14:tracePt t="31924" x="10493375" y="4640263"/>
          <p14:tracePt t="31930" x="10501313" y="4665663"/>
          <p14:tracePt t="31937" x="10534650" y="4699000"/>
          <p14:tracePt t="31944" x="10560050" y="4741863"/>
          <p14:tracePt t="31951" x="10602913" y="4792663"/>
          <p14:tracePt t="31958" x="10653713" y="4843463"/>
          <p14:tracePt t="31966" x="10714038" y="4894263"/>
          <p14:tracePt t="31972" x="10798175" y="4962525"/>
          <p14:tracePt t="31979" x="10901363" y="5030788"/>
          <p14:tracePt t="31986" x="11036300" y="5091113"/>
          <p14:tracePt t="31993" x="11147425" y="5149850"/>
          <p14:tracePt t="32000" x="11266488" y="5200650"/>
          <p14:tracePt t="32007" x="11368088" y="5235575"/>
          <p14:tracePt t="32016" x="11469688" y="5260975"/>
          <p14:tracePt t="32021" x="11596688" y="5268913"/>
          <p14:tracePt t="32028" x="11741150" y="5294313"/>
          <p14:tracePt t="32035" x="11869738" y="5302250"/>
          <p14:tracePt t="32042" x="11971338" y="5302250"/>
          <p14:tracePt t="32049" x="12072938" y="5302250"/>
          <p14:tracePt t="32057" x="12184063" y="52863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4937-18FE-2348-DEE7-1A5E71BD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1604865"/>
            <a:ext cx="9134670" cy="3694923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THANK YOU…</a:t>
            </a:r>
            <a:br>
              <a:rPr lang="en-IN" sz="4400" dirty="0"/>
            </a:br>
            <a:br>
              <a:rPr lang="en-IN" sz="4400" dirty="0"/>
            </a:br>
            <a:r>
              <a:rPr lang="en-IN" sz="4400" dirty="0"/>
              <a:t>By K Akanksha Raju.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382F97-F12F-C4B1-AA21-D9B0E3EE7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69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6883">
        <p14:vortex dir="r"/>
      </p:transition>
    </mc:Choice>
    <mc:Fallback>
      <p:transition spd="slow" advTm="6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35" x="6592888" y="2166938"/>
          <p14:tracePt t="4741" x="6542088" y="2133600"/>
          <p14:tracePt t="4748" x="6483350" y="2090738"/>
          <p14:tracePt t="4755" x="6415088" y="2030413"/>
          <p14:tracePt t="4762" x="6329363" y="1938338"/>
          <p14:tracePt t="4768" x="6270625" y="1852613"/>
          <p14:tracePt t="4775" x="6184900" y="1784350"/>
          <p14:tracePt t="4783" x="6108700" y="1716088"/>
          <p14:tracePt t="4790" x="6032500" y="1665288"/>
          <p14:tracePt t="4797" x="5946775" y="1597025"/>
          <p14:tracePt t="4804" x="5862638" y="1512888"/>
          <p14:tracePt t="4812" x="5751513" y="1444625"/>
          <p14:tracePt t="4818" x="5675313" y="1376363"/>
          <p14:tracePt t="4825" x="5599113" y="1325563"/>
          <p14:tracePt t="4831" x="5505450" y="1266825"/>
          <p14:tracePt t="4838" x="5411788" y="1198563"/>
          <p14:tracePt t="4845" x="5310188" y="1138238"/>
          <p14:tracePt t="4852" x="5216525" y="1096963"/>
          <p14:tracePt t="4859" x="5114925" y="1036638"/>
          <p14:tracePt t="4867" x="5021263" y="977900"/>
          <p14:tracePt t="4875" x="4927600" y="917575"/>
          <p14:tracePt t="4880" x="4843463" y="849313"/>
          <p14:tracePt t="4887" x="4724400" y="781050"/>
          <p14:tracePt t="4894" x="4579938" y="688975"/>
          <p14:tracePt t="4901" x="4460875" y="636588"/>
          <p14:tracePt t="4908" x="4359275" y="560388"/>
          <p14:tracePt t="4916" x="4256088" y="519113"/>
          <p14:tracePt t="4922" x="4146550" y="458788"/>
          <p14:tracePt t="4929" x="4035425" y="425450"/>
          <p14:tracePt t="4936" x="3933825" y="374650"/>
          <p14:tracePt t="4943" x="3814763" y="331788"/>
          <p14:tracePt t="4950" x="3713163" y="288925"/>
          <p14:tracePt t="4958" x="3619500" y="238125"/>
          <p14:tracePt t="4964" x="3500438" y="203200"/>
          <p14:tracePt t="4971" x="3389313" y="161925"/>
          <p14:tracePt t="4978" x="3244850" y="119063"/>
          <p14:tracePt t="4985" x="3109913" y="85725"/>
          <p14:tracePt t="4992" x="2998788" y="42863"/>
          <p14:tracePt t="5000" x="2871788" y="174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99A3E-15E3-56FE-F757-9C14CF91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Random Variables: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60FC9-6F35-82BE-434C-6D0846652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Random variables quantify outcomes of “random processes”-- map outcomes of these to numbers.</a:t>
            </a:r>
          </a:p>
          <a:p>
            <a:r>
              <a:rPr lang="en-US" b="0" i="1" dirty="0">
                <a:solidFill>
                  <a:srgbClr val="111111"/>
                </a:solidFill>
                <a:effectLst/>
                <a:latin typeface="SourceSansPro"/>
              </a:rPr>
              <a:t>In simple words 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: 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A random variable is a variable whose value is unknown or a function that assigns values to each of an experiment's outcomes.</a:t>
            </a:r>
          </a:p>
          <a:p>
            <a:r>
              <a:rPr lang="en-US" dirty="0"/>
              <a:t>Denoted by capital letters usually.</a:t>
            </a:r>
          </a:p>
          <a:p>
            <a:r>
              <a:rPr lang="en-US" dirty="0"/>
              <a:t>Real-valued functions defined on the sample space</a:t>
            </a:r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261BC0-A4F1-6AAA-03DE-7612F32D709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9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32633">
        <p14:glitter pattern="hexagon"/>
      </p:transition>
    </mc:Choice>
    <mc:Fallback>
      <p:transition spd="slow" advTm="326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0" x="11988800" y="3713163"/>
          <p14:tracePt t="1576" x="11844338" y="3738563"/>
          <p14:tracePt t="1583" x="11715750" y="3748088"/>
          <p14:tracePt t="1592" x="11631613" y="3748088"/>
          <p14:tracePt t="1597" x="11545888" y="3756025"/>
          <p14:tracePt t="1604" x="11461750" y="3756025"/>
          <p14:tracePt t="1611" x="11385550" y="3773488"/>
          <p14:tracePt t="1618" x="11317288" y="3773488"/>
          <p14:tracePt t="1625" x="11241088" y="3781425"/>
          <p14:tracePt t="1633" x="11180763" y="3781425"/>
          <p14:tracePt t="1639" x="11122025" y="3781425"/>
          <p14:tracePt t="1646" x="11061700" y="3790950"/>
          <p14:tracePt t="1653" x="11002963" y="3798888"/>
          <p14:tracePt t="1660" x="10942638" y="3806825"/>
          <p14:tracePt t="1667" x="10901363" y="3816350"/>
          <p14:tracePt t="1675" x="10841038" y="3832225"/>
          <p14:tracePt t="1681" x="10798175" y="3832225"/>
          <p14:tracePt t="1688" x="10764838" y="3841750"/>
          <p14:tracePt t="1695" x="10729913" y="3841750"/>
          <p14:tracePt t="1702" x="10704513" y="3849688"/>
          <p14:tracePt t="1709" x="10688638" y="3849688"/>
          <p14:tracePt t="1717" x="10663238" y="3849688"/>
          <p14:tracePt t="1723" x="10645775" y="3849688"/>
          <p14:tracePt t="1730" x="10637838" y="3849688"/>
          <p14:tracePt t="1737" x="10628313" y="3849688"/>
          <p14:tracePt t="1744" x="10620375" y="3857625"/>
          <p14:tracePt t="1751" x="10612438" y="3857625"/>
          <p14:tracePt t="1758" x="10602913" y="3867150"/>
          <p14:tracePt t="1767" x="10594975" y="3867150"/>
          <p14:tracePt t="1772" x="10594975" y="3875088"/>
          <p14:tracePt t="2158" x="10407650" y="3875088"/>
          <p14:tracePt t="2165" x="10034588" y="3875088"/>
          <p14:tracePt t="2172" x="9634538" y="3875088"/>
          <p14:tracePt t="2179" x="9312275" y="3875088"/>
          <p14:tracePt t="2186" x="8988425" y="3892550"/>
          <p14:tracePt t="2192" x="8605838" y="3908425"/>
          <p14:tracePt t="2199" x="8308975" y="3943350"/>
          <p14:tracePt t="2207" x="7977188" y="3976688"/>
          <p14:tracePt t="2214" x="7621588" y="4011613"/>
          <p14:tracePt t="2220" x="7348538" y="4044950"/>
          <p14:tracePt t="2227" x="7026275" y="4062413"/>
          <p14:tracePt t="2234" x="6669088" y="4095750"/>
          <p14:tracePt t="2241" x="6430963" y="4113213"/>
          <p14:tracePt t="2248" x="6167438" y="4113213"/>
          <p14:tracePt t="2256" x="5880100" y="4113213"/>
          <p14:tracePt t="2262" x="5675313" y="4113213"/>
          <p14:tracePt t="2269" x="5487988" y="4105275"/>
          <p14:tracePt t="2276" x="5310188" y="4095750"/>
          <p14:tracePt t="2284" x="5165725" y="4070350"/>
          <p14:tracePt t="2290" x="5038725" y="4044950"/>
          <p14:tracePt t="2298" x="4953000" y="4037013"/>
          <p14:tracePt t="2305" x="4894263" y="4011613"/>
          <p14:tracePt t="2311" x="4843463" y="4002088"/>
          <p14:tracePt t="2318" x="4791075" y="3986213"/>
          <p14:tracePt t="2325" x="4765675" y="3976688"/>
          <p14:tracePt t="2332" x="4714875" y="3968750"/>
          <p14:tracePt t="2340" x="4681538" y="3968750"/>
          <p14:tracePt t="2346" x="4638675" y="3951288"/>
          <p14:tracePt t="2353" x="4579938" y="3925888"/>
          <p14:tracePt t="2360" x="4529138" y="3908425"/>
          <p14:tracePt t="2367" x="4468813" y="3892550"/>
          <p14:tracePt t="2374" x="4418013" y="3875088"/>
          <p14:tracePt t="2382" x="4375150" y="3841750"/>
          <p14:tracePt t="2388" x="4341813" y="3824288"/>
          <p14:tracePt t="2395" x="4291013" y="3806825"/>
          <p14:tracePt t="2403" x="4256088" y="3790950"/>
          <p14:tracePt t="2409" x="4214813" y="3756025"/>
          <p14:tracePt t="2416" x="4179888" y="3738563"/>
          <p14:tracePt t="2424" x="4154488" y="3722688"/>
          <p14:tracePt t="2432" x="4137025" y="3705225"/>
          <p14:tracePt t="2437" x="4111625" y="3687763"/>
          <p14:tracePt t="2444" x="4086225" y="3671888"/>
          <p14:tracePt t="2451" x="4060825" y="3646488"/>
          <p14:tracePt t="2458" x="4035425" y="3611563"/>
          <p14:tracePt t="2465" x="4010025" y="3568700"/>
          <p14:tracePt t="2473" x="3976688" y="3509963"/>
          <p14:tracePt t="2479" x="3941763" y="3433763"/>
          <p14:tracePt t="2486" x="3925888" y="3373438"/>
          <p14:tracePt t="2493" x="3900488" y="3297238"/>
          <p14:tracePt t="2500" x="3890963" y="3238500"/>
          <p14:tracePt t="2507" x="3883025" y="3195638"/>
          <p14:tracePt t="2515" x="3883025" y="3144838"/>
          <p14:tracePt t="2521" x="3873500" y="3119438"/>
          <p14:tracePt t="2528" x="3873500" y="3084513"/>
          <p14:tracePt t="2535" x="3873500" y="3059113"/>
          <p14:tracePt t="2542" x="3873500" y="3051175"/>
          <p14:tracePt t="2549" x="3873500" y="3033713"/>
          <p14:tracePt t="2557" x="3873500" y="3016250"/>
          <p14:tracePt t="2570" x="3873500" y="3008313"/>
          <p14:tracePt t="2577" x="3873500" y="3000375"/>
          <p14:tracePt t="2591" x="3873500" y="2990850"/>
          <p14:tracePt t="2598" x="3873500" y="2982913"/>
          <p14:tracePt t="2613" x="3873500" y="2974975"/>
          <p14:tracePt t="2627" x="3883025" y="2974975"/>
          <p14:tracePt t="2641" x="3890963" y="2965450"/>
          <p14:tracePt t="2662" x="3900488" y="2957513"/>
          <p14:tracePt t="2676" x="3908425" y="2957513"/>
          <p14:tracePt t="2682" x="3916363" y="2957513"/>
          <p14:tracePt t="2689" x="3925888" y="2949575"/>
          <p14:tracePt t="2696" x="3933825" y="2949575"/>
          <p14:tracePt t="2703" x="3941763" y="2940050"/>
          <p14:tracePt t="2710" x="3967163" y="2940050"/>
          <p14:tracePt t="2717" x="3992563" y="2932113"/>
          <p14:tracePt t="2724" x="4027488" y="2932113"/>
          <p14:tracePt t="2731" x="4044950" y="2922588"/>
          <p14:tracePt t="2738" x="4070350" y="2914650"/>
          <p14:tracePt t="2745" x="4103688" y="2914650"/>
          <p14:tracePt t="2752" x="4129088" y="2906713"/>
          <p14:tracePt t="2759" x="4146550" y="2906713"/>
          <p14:tracePt t="2766" x="4179888" y="2906713"/>
          <p14:tracePt t="2774" x="4197350" y="2897188"/>
          <p14:tracePt t="2782" x="4222750" y="2897188"/>
          <p14:tracePt t="2787" x="4248150" y="2897188"/>
          <p14:tracePt t="2794" x="4273550" y="2897188"/>
          <p14:tracePt t="2801" x="4298950" y="2897188"/>
          <p14:tracePt t="2808" x="4316413" y="2889250"/>
          <p14:tracePt t="2815" x="4349750" y="2889250"/>
          <p14:tracePt t="2823" x="4375150" y="2889250"/>
          <p14:tracePt t="2829" x="4384675" y="2889250"/>
          <p14:tracePt t="2836" x="4410075" y="2889250"/>
          <p14:tracePt t="2843" x="4425950" y="2881313"/>
          <p14:tracePt t="2850" x="4435475" y="2881313"/>
          <p14:tracePt t="2857" x="4451350" y="2881313"/>
          <p14:tracePt t="2865" x="4460875" y="2881313"/>
          <p14:tracePt t="2879" x="4476750" y="2881313"/>
          <p14:tracePt t="2885" x="4486275" y="2871788"/>
          <p14:tracePt t="2899" x="4494213" y="2871788"/>
          <p14:tracePt t="2907" x="4503738" y="2863850"/>
          <p14:tracePt t="2914" x="4511675" y="2863850"/>
          <p14:tracePt t="2920" x="4519613" y="2863850"/>
          <p14:tracePt t="2927" x="4529138" y="2863850"/>
          <p14:tracePt t="2934" x="4537075" y="2863850"/>
          <p14:tracePt t="2941" x="4545013" y="2863850"/>
          <p14:tracePt t="2948" x="4554538" y="2855913"/>
          <p14:tracePt t="2956" x="4570413" y="2855913"/>
          <p14:tracePt t="2962" x="4587875" y="2846388"/>
          <p14:tracePt t="2969" x="4595813" y="2846388"/>
          <p14:tracePt t="2976" x="4613275" y="2838450"/>
          <p14:tracePt t="2983" x="4630738" y="2838450"/>
          <p14:tracePt t="2990" x="4638675" y="2838450"/>
          <p14:tracePt t="2998" x="4656138" y="2830513"/>
          <p14:tracePt t="3004" x="4673600" y="2830513"/>
          <p14:tracePt t="3011" x="4681538" y="2820988"/>
          <p14:tracePt t="3018" x="4699000" y="2820988"/>
          <p14:tracePt t="3025" x="4724400" y="2813050"/>
          <p14:tracePt t="3032" x="4732338" y="2813050"/>
          <p14:tracePt t="3040" x="4749800" y="2813050"/>
          <p14:tracePt t="3046" x="4765675" y="2813050"/>
          <p14:tracePt t="3053" x="4775200" y="2813050"/>
          <p14:tracePt t="3060" x="4791075" y="2805113"/>
          <p14:tracePt t="3067" x="4818063" y="2805113"/>
          <p14:tracePt t="3074" x="4826000" y="2795588"/>
          <p14:tracePt t="3081" x="4843463" y="2795588"/>
          <p14:tracePt t="3090" x="4859338" y="2787650"/>
          <p14:tracePt t="3096" x="4868863" y="2787650"/>
          <p14:tracePt t="3102" x="4876800" y="2787650"/>
          <p14:tracePt t="3110" x="4884738" y="2787650"/>
          <p14:tracePt t="3117" x="4894263" y="2787650"/>
          <p14:tracePt t="3123" x="4902200" y="2787650"/>
          <p14:tracePt t="3137" x="4910138" y="2787650"/>
          <p14:tracePt t="3144" x="4919663" y="2787650"/>
          <p14:tracePt t="3152" x="4927600" y="2787650"/>
          <p14:tracePt t="3179" x="4935538" y="2787650"/>
          <p14:tracePt t="3201" x="4945063" y="2787650"/>
          <p14:tracePt t="3229" x="4953000" y="2787650"/>
          <p14:tracePt t="3249" x="4962525" y="2787650"/>
          <p14:tracePt t="3263" x="4970463" y="2787650"/>
          <p14:tracePt t="3399" x="4978400" y="2787650"/>
          <p14:tracePt t="3411" x="4987925" y="2787650"/>
          <p14:tracePt t="3440" x="4995863" y="2787650"/>
          <p14:tracePt t="3452" x="5003800" y="2787650"/>
          <p14:tracePt t="3459" x="5013325" y="2787650"/>
          <p14:tracePt t="3480" x="5021263" y="2787650"/>
          <p14:tracePt t="3488" x="5029200" y="2787650"/>
          <p14:tracePt t="3502" x="5038725" y="2787650"/>
          <p14:tracePt t="3509" x="5054600" y="2787650"/>
          <p14:tracePt t="3522" x="5064125" y="2787650"/>
          <p14:tracePt t="3530" x="5072063" y="2795588"/>
          <p14:tracePt t="3536" x="5080000" y="2795588"/>
          <p14:tracePt t="3544" x="5097463" y="2795588"/>
          <p14:tracePt t="3550" x="5114925" y="2795588"/>
          <p14:tracePt t="3558" x="5140325" y="2795588"/>
          <p14:tracePt t="3564" x="5165725" y="2805113"/>
          <p14:tracePt t="3572" x="5191125" y="2805113"/>
          <p14:tracePt t="3578" x="5224463" y="2813050"/>
          <p14:tracePt t="3585" x="5241925" y="2813050"/>
          <p14:tracePt t="3593" x="5276850" y="2820988"/>
          <p14:tracePt t="3599" x="5302250" y="2820988"/>
          <p14:tracePt t="3606" x="5335588" y="2830513"/>
          <p14:tracePt t="3613" x="5353050" y="2830513"/>
          <p14:tracePt t="3620" x="5378450" y="2830513"/>
          <p14:tracePt t="3627" x="5411788" y="2838450"/>
          <p14:tracePt t="3634" x="5429250" y="2838450"/>
          <p14:tracePt t="3641" x="5462588" y="2846388"/>
          <p14:tracePt t="3648" x="5487988" y="2855913"/>
          <p14:tracePt t="3655" x="5522913" y="2855913"/>
          <p14:tracePt t="3663" x="5548313" y="2863850"/>
          <p14:tracePt t="3669" x="5565775" y="2863850"/>
          <p14:tracePt t="3676" x="5599113" y="2863850"/>
          <p14:tracePt t="3683" x="5616575" y="2871788"/>
          <p14:tracePt t="3690" x="5632450" y="2871788"/>
          <p14:tracePt t="3697" x="5657850" y="2871788"/>
          <p14:tracePt t="3705" x="5675313" y="2871788"/>
          <p14:tracePt t="3711" x="5683250" y="2871788"/>
          <p14:tracePt t="3719" x="5700713" y="2871788"/>
          <p14:tracePt t="3725" x="5708650" y="2871788"/>
          <p14:tracePt t="3732" x="5718175" y="2871788"/>
          <p14:tracePt t="3739" x="5726113" y="2871788"/>
          <p14:tracePt t="3747" x="5735638" y="2871788"/>
          <p14:tracePt t="3753" x="5743575" y="2871788"/>
          <p14:tracePt t="3760" x="5751513" y="2871788"/>
          <p14:tracePt t="3767" x="5761038" y="2871788"/>
          <p14:tracePt t="3774" x="5768975" y="2871788"/>
          <p14:tracePt t="3781" x="5776913" y="2871788"/>
          <p14:tracePt t="3788" x="5786438" y="2871788"/>
          <p14:tracePt t="3795" x="5794375" y="2871788"/>
          <p14:tracePt t="3802" x="5802313" y="2871788"/>
          <p14:tracePt t="3809" x="5811838" y="2871788"/>
          <p14:tracePt t="3816" x="5827713" y="2871788"/>
          <p14:tracePt t="3823" x="5837238" y="2871788"/>
          <p14:tracePt t="3830" x="5853113" y="2871788"/>
          <p14:tracePt t="3839" x="5862638" y="2871788"/>
          <p14:tracePt t="3844" x="5870575" y="2871788"/>
          <p14:tracePt t="3851" x="5895975" y="2871788"/>
          <p14:tracePt t="3858" x="5905500" y="2871788"/>
          <p14:tracePt t="3865" x="5921375" y="2871788"/>
          <p14:tracePt t="3873" x="5938838" y="2871788"/>
          <p14:tracePt t="3880" x="5946775" y="2871788"/>
          <p14:tracePt t="3886" x="5964238" y="2871788"/>
          <p14:tracePt t="3893" x="5981700" y="2871788"/>
          <p14:tracePt t="3900" x="5997575" y="2871788"/>
          <p14:tracePt t="3907" x="6015038" y="2871788"/>
          <p14:tracePt t="3914" x="6024563" y="2871788"/>
          <p14:tracePt t="3922" x="6040438" y="2871788"/>
          <p14:tracePt t="3928" x="6049963" y="2871788"/>
          <p14:tracePt t="3935" x="6065838" y="2881313"/>
          <p14:tracePt t="3942" x="6075363" y="2881313"/>
          <p14:tracePt t="3949" x="6083300" y="2881313"/>
          <p14:tracePt t="3956" x="6100763" y="2881313"/>
          <p14:tracePt t="3963" x="6116638" y="2881313"/>
          <p14:tracePt t="3977" x="6134100" y="2881313"/>
          <p14:tracePt t="3984" x="6142038" y="2881313"/>
          <p14:tracePt t="3991" x="6151563" y="2881313"/>
          <p14:tracePt t="3998" x="6167438" y="2881313"/>
          <p14:tracePt t="4005" x="6184900" y="2881313"/>
          <p14:tracePt t="4013" x="6202363" y="2881313"/>
          <p14:tracePt t="4019" x="6219825" y="2881313"/>
          <p14:tracePt t="4026" x="6235700" y="2881313"/>
          <p14:tracePt t="4033" x="6261100" y="2881313"/>
          <p14:tracePt t="4040" x="6270625" y="2871788"/>
          <p14:tracePt t="4047" x="6296025" y="2871788"/>
          <p14:tracePt t="4055" x="6311900" y="2871788"/>
          <p14:tracePt t="4062" x="6321425" y="2863850"/>
          <p14:tracePt t="4069" x="6338888" y="2863850"/>
          <p14:tracePt t="4075" x="6354763" y="2855913"/>
          <p14:tracePt t="4082" x="6364288" y="2855913"/>
          <p14:tracePt t="4089" x="6380163" y="2846388"/>
          <p14:tracePt t="4097" x="6397625" y="2846388"/>
          <p14:tracePt t="4103" x="6405563" y="2846388"/>
          <p14:tracePt t="4111" x="6415088" y="2846388"/>
          <p14:tracePt t="4117" x="6423025" y="2846388"/>
          <p14:tracePt t="4124" x="6430963" y="2846388"/>
          <p14:tracePt t="4131" x="6440488" y="2846388"/>
          <p14:tracePt t="4139" x="6448425" y="2846388"/>
          <p14:tracePt t="4146" x="6456363" y="2846388"/>
          <p14:tracePt t="4153" x="6465888" y="2846388"/>
          <p14:tracePt t="4166" x="6483350" y="2838450"/>
          <p14:tracePt t="4173" x="6491288" y="2838450"/>
          <p14:tracePt t="4188" x="6508750" y="2830513"/>
          <p14:tracePt t="4194" x="6516688" y="2830513"/>
          <p14:tracePt t="4201" x="6516688" y="2820988"/>
          <p14:tracePt t="4208" x="6524625" y="2820988"/>
          <p14:tracePt t="4215" x="6542088" y="2820988"/>
          <p14:tracePt t="4230" x="6559550" y="2820988"/>
          <p14:tracePt t="4236" x="6575425" y="2813050"/>
          <p14:tracePt t="4243" x="6584950" y="2813050"/>
          <p14:tracePt t="4250" x="6610350" y="2805113"/>
          <p14:tracePt t="4257" x="6643688" y="2805113"/>
          <p14:tracePt t="4264" x="6669088" y="2795588"/>
          <p14:tracePt t="4272" x="6686550" y="2795588"/>
          <p14:tracePt t="4278" x="6719888" y="2787650"/>
          <p14:tracePt t="4285" x="6745288" y="2787650"/>
          <p14:tracePt t="4292" x="6770688" y="2787650"/>
          <p14:tracePt t="4299" x="6805613" y="2778125"/>
          <p14:tracePt t="4306" x="6831013" y="2778125"/>
          <p14:tracePt t="4313" x="6856413" y="2770188"/>
          <p14:tracePt t="4320" x="6873875" y="2770188"/>
          <p14:tracePt t="4328" x="6899275" y="2762250"/>
          <p14:tracePt t="4334" x="6924675" y="2762250"/>
          <p14:tracePt t="4341" x="6950075" y="2762250"/>
          <p14:tracePt t="4348" x="7000875" y="2752725"/>
          <p14:tracePt t="4355" x="7026275" y="2744788"/>
          <p14:tracePt t="4364" x="7059613" y="2736850"/>
          <p14:tracePt t="4369" x="7094538" y="2736850"/>
          <p14:tracePt t="4376" x="7137400" y="2727325"/>
          <p14:tracePt t="4383" x="7170738" y="2719388"/>
          <p14:tracePt t="4390" x="7204075" y="2719388"/>
          <p14:tracePt t="4397" x="7246938" y="2711450"/>
          <p14:tracePt t="4405" x="7281863" y="2711450"/>
          <p14:tracePt t="4411" x="7289800" y="2701925"/>
          <p14:tracePt t="4418" x="7315200" y="2701925"/>
          <p14:tracePt t="4425" x="7340600" y="2701925"/>
          <p14:tracePt t="4432" x="7348538" y="2701925"/>
          <p14:tracePt t="4439" x="7373938" y="2701925"/>
          <p14:tracePt t="4448" x="7391400" y="2701925"/>
          <p14:tracePt t="4461" x="7408863" y="2701925"/>
          <p14:tracePt t="4467" x="7416800" y="2701925"/>
          <p14:tracePt t="4474" x="7434263" y="2701925"/>
          <p14:tracePt t="4481" x="7442200" y="2701925"/>
          <p14:tracePt t="4488" x="7451725" y="2701925"/>
          <p14:tracePt t="4497" x="7459663" y="2701925"/>
          <p14:tracePt t="4502" x="7467600" y="2701925"/>
          <p14:tracePt t="4509" x="7477125" y="2701925"/>
          <p14:tracePt t="4516" x="7485063" y="2701925"/>
          <p14:tracePt t="4523" x="7493000" y="2701925"/>
          <p14:tracePt t="4538" x="7510463" y="2701925"/>
          <p14:tracePt t="4544" x="7518400" y="2701925"/>
          <p14:tracePt t="4558" x="7535863" y="2701925"/>
          <p14:tracePt t="4565" x="7545388" y="2701925"/>
          <p14:tracePt t="4579" x="7561263" y="2701925"/>
          <p14:tracePt t="4593" x="7570788" y="2701925"/>
          <p14:tracePt t="4600" x="7578725" y="2701925"/>
          <p14:tracePt t="4607" x="7586663" y="2701925"/>
          <p14:tracePt t="4614" x="7596188" y="2701925"/>
          <p14:tracePt t="4621" x="7612063" y="2701925"/>
          <p14:tracePt t="4635" x="7621588" y="2701925"/>
          <p14:tracePt t="4642" x="7637463" y="2701925"/>
          <p14:tracePt t="4656" x="7654925" y="2701925"/>
          <p14:tracePt t="4671" x="7662863" y="2701925"/>
          <p14:tracePt t="4677" x="7680325" y="2701925"/>
          <p14:tracePt t="4699" x="7688263" y="2701925"/>
          <p14:tracePt t="4705" x="7697788" y="2701925"/>
          <p14:tracePt t="4713" x="7705725" y="2701925"/>
          <p14:tracePt t="4726" x="7715250" y="2701925"/>
          <p14:tracePt t="4741" x="7723188" y="2701925"/>
          <p14:tracePt t="4755" x="7731125" y="2701925"/>
          <p14:tracePt t="4761" x="7740650" y="2701925"/>
          <p14:tracePt t="4768" x="7748588" y="2701925"/>
          <p14:tracePt t="4782" x="7756525" y="2701925"/>
          <p14:tracePt t="4797" x="7766050" y="2701925"/>
          <p14:tracePt t="4811" x="7773988" y="2701925"/>
          <p14:tracePt t="4817" x="7781925" y="2701925"/>
          <p14:tracePt t="4824" x="7781925" y="2693988"/>
          <p14:tracePt t="4832" x="7791450" y="2693988"/>
          <p14:tracePt t="4839" x="7807325" y="2693988"/>
          <p14:tracePt t="4852" x="7816850" y="2693988"/>
          <p14:tracePt t="4859" x="7832725" y="2686050"/>
          <p14:tracePt t="4873" x="7842250" y="2686050"/>
          <p14:tracePt t="4880" x="7859713" y="2686050"/>
          <p14:tracePt t="4894" x="7867650" y="2686050"/>
          <p14:tracePt t="4902" x="7875588" y="2686050"/>
          <p14:tracePt t="4908" x="7885113" y="2676525"/>
          <p14:tracePt t="4915" x="7893050" y="2676525"/>
          <p14:tracePt t="4922" x="7900988" y="2676525"/>
          <p14:tracePt t="4930" x="7910513" y="2676525"/>
          <p14:tracePt t="4936" x="7918450" y="2676525"/>
          <p14:tracePt t="4943" x="7926388" y="2676525"/>
          <p14:tracePt t="4965" x="7935913" y="2676525"/>
          <p14:tracePt t="4971" x="7943850" y="2676525"/>
          <p14:tracePt t="4985" x="7951788" y="2676525"/>
          <p14:tracePt t="5021" x="7961313" y="2676525"/>
          <p14:tracePt t="5035" x="7969250" y="2676525"/>
          <p14:tracePt t="5048" x="7977188" y="2676525"/>
          <p14:tracePt t="7149" x="8045450" y="2660650"/>
          <p14:tracePt t="7156" x="8121650" y="2643188"/>
          <p14:tracePt t="7162" x="8181975" y="2617788"/>
          <p14:tracePt t="7169" x="8258175" y="2582863"/>
          <p14:tracePt t="7176" x="8318500" y="2574925"/>
          <p14:tracePt t="7183" x="8394700" y="2557463"/>
          <p14:tracePt t="7190" x="8453438" y="2541588"/>
          <p14:tracePt t="7197" x="8513763" y="2541588"/>
          <p14:tracePt t="7204" x="8555038" y="2541588"/>
          <p14:tracePt t="7211" x="8589963" y="2541588"/>
          <p14:tracePt t="7218" x="8615363" y="2541588"/>
          <p14:tracePt t="7225" x="8632825" y="2541588"/>
          <p14:tracePt t="7232" x="8640763" y="2541588"/>
          <p14:tracePt t="7239" x="8658225" y="2541588"/>
          <p14:tracePt t="7247" x="8666163" y="2541588"/>
          <p14:tracePt t="7253" x="8674100" y="2541588"/>
          <p14:tracePt t="7267" x="8683625" y="2541588"/>
          <p14:tracePt t="7296" x="8674100" y="2541588"/>
          <p14:tracePt t="7303" x="8666163" y="2541588"/>
          <p14:tracePt t="7309" x="8623300" y="2549525"/>
          <p14:tracePt t="7316" x="8564563" y="2557463"/>
          <p14:tracePt t="7323" x="8470900" y="2574925"/>
          <p14:tracePt t="7331" x="8369300" y="2592388"/>
          <p14:tracePt t="7337" x="8215313" y="2608263"/>
          <p14:tracePt t="7344" x="7994650" y="2633663"/>
          <p14:tracePt t="7351" x="7723188" y="2668588"/>
          <p14:tracePt t="7358" x="7426325" y="2686050"/>
          <p14:tracePt t="7365" x="7077075" y="2701925"/>
          <p14:tracePt t="7373" x="6754813" y="2719388"/>
          <p14:tracePt t="7380" x="6483350" y="2736850"/>
          <p14:tracePt t="7386" x="6151563" y="2787650"/>
          <p14:tracePt t="7393" x="5827713" y="2805113"/>
          <p14:tracePt t="7401" x="5591175" y="2820988"/>
          <p14:tracePt t="7407" x="5284788" y="2855913"/>
          <p14:tracePt t="7414" x="4995863" y="2855913"/>
          <p14:tracePt t="7422" x="4757738" y="2863850"/>
          <p14:tracePt t="7428" x="4519613" y="2881313"/>
          <p14:tracePt t="7435" x="4222750" y="2897188"/>
          <p14:tracePt t="7443" x="3992563" y="2897188"/>
          <p14:tracePt t="7449" x="3814763" y="2897188"/>
          <p14:tracePt t="7456" x="3636963" y="2897188"/>
          <p14:tracePt t="7464" x="3482975" y="2897188"/>
          <p14:tracePt t="7471" x="3355975" y="2897188"/>
          <p14:tracePt t="7477" x="3244850" y="2881313"/>
          <p14:tracePt t="7484" x="3143250" y="2871788"/>
          <p14:tracePt t="7491" x="3041650" y="2863850"/>
          <p14:tracePt t="7498" x="2940050" y="2846388"/>
          <p14:tracePt t="7506" x="2846388" y="2838450"/>
          <p14:tracePt t="7512" x="2770188" y="2830513"/>
          <p14:tracePt t="7519" x="2727325" y="2820988"/>
          <p14:tracePt t="7526" x="2676525" y="2813050"/>
          <p14:tracePt t="7533" x="2641600" y="2813050"/>
          <p14:tracePt t="7540" x="2625725" y="2805113"/>
          <p14:tracePt t="7548" x="2590800" y="2795588"/>
          <p14:tracePt t="7555" x="2557463" y="2795588"/>
          <p14:tracePt t="7561" x="2514600" y="2795588"/>
          <p14:tracePt t="7568" x="2481263" y="2787650"/>
          <p14:tracePt t="7575" x="2438400" y="2778125"/>
          <p14:tracePt t="7582" x="2387600" y="2770188"/>
          <p14:tracePt t="7589" x="2327275" y="2752725"/>
          <p14:tracePt t="7597" x="2268538" y="2744788"/>
          <p14:tracePt t="7603" x="2225675" y="2744788"/>
          <p14:tracePt t="7610" x="2166938" y="2736850"/>
          <p14:tracePt t="7617" x="2132013" y="2736850"/>
          <p14:tracePt t="7624" x="2090738" y="2736850"/>
          <p14:tracePt t="7631" x="2065338" y="2736850"/>
          <p14:tracePt t="7639" x="2030413" y="2736850"/>
          <p14:tracePt t="7645" x="2005013" y="2736850"/>
          <p14:tracePt t="7652" x="1979613" y="2736850"/>
          <p14:tracePt t="7659" x="1962150" y="2736850"/>
          <p14:tracePt t="7666" x="1928813" y="2736850"/>
          <p14:tracePt t="7673" x="1911350" y="2736850"/>
          <p14:tracePt t="7681" x="1893888" y="2736850"/>
          <p14:tracePt t="7687" x="1878013" y="2736850"/>
          <p14:tracePt t="7694" x="1868488" y="2736850"/>
          <p14:tracePt t="7701" x="1860550" y="2744788"/>
          <p14:tracePt t="7708" x="1843088" y="2744788"/>
          <p14:tracePt t="7723" x="1835150" y="2744788"/>
          <p14:tracePt t="7730" x="1827213" y="2744788"/>
          <p14:tracePt t="7736" x="1827213" y="2752725"/>
          <p14:tracePt t="7757" x="1817688" y="2762250"/>
          <p14:tracePt t="7772" x="1809750" y="2762250"/>
          <p14:tracePt t="7778" x="1809750" y="2770188"/>
          <p14:tracePt t="7827" x="1809750" y="2778125"/>
          <p14:tracePt t="7841" x="1809750" y="2787650"/>
          <p14:tracePt t="7862" x="1809750" y="2795588"/>
          <p14:tracePt t="7870" x="1809750" y="2805113"/>
          <p14:tracePt t="7876" x="1809750" y="2813050"/>
          <p14:tracePt t="7883" x="1809750" y="2820988"/>
          <p14:tracePt t="7890" x="1809750" y="2830513"/>
          <p14:tracePt t="7905" x="1809750" y="2846388"/>
          <p14:tracePt t="7911" x="1809750" y="2855913"/>
          <p14:tracePt t="7925" x="1809750" y="2871788"/>
          <p14:tracePt t="7932" x="1817688" y="2881313"/>
          <p14:tracePt t="7947" x="1817688" y="2897188"/>
          <p14:tracePt t="7953" x="1827213" y="2914650"/>
          <p14:tracePt t="7960" x="1835150" y="2922588"/>
          <p14:tracePt t="7967" x="1843088" y="2932113"/>
          <p14:tracePt t="7974" x="1852613" y="2949575"/>
          <p14:tracePt t="7981" x="1852613" y="2957513"/>
          <p14:tracePt t="7989" x="1868488" y="2974975"/>
          <p14:tracePt t="7995" x="1878013" y="2982913"/>
          <p14:tracePt t="8002" x="1885950" y="2990850"/>
          <p14:tracePt t="8009" x="1893888" y="3000375"/>
          <p14:tracePt t="8016" x="1903413" y="3016250"/>
          <p14:tracePt t="8024" x="1911350" y="3025775"/>
          <p14:tracePt t="8031" x="1928813" y="3025775"/>
          <p14:tracePt t="8037" x="1928813" y="3041650"/>
          <p14:tracePt t="8044" x="1928813" y="3051175"/>
          <p14:tracePt t="8051" x="1936750" y="3051175"/>
          <p14:tracePt t="8058" x="1946275" y="3051175"/>
          <p14:tracePt t="8065" x="1946275" y="3059113"/>
          <p14:tracePt t="8072" x="1946275" y="3067050"/>
          <p14:tracePt t="8080" x="1954213" y="3076575"/>
          <p14:tracePt t="8093" x="1962150" y="3076575"/>
          <p14:tracePt t="8114" x="1971675" y="3084513"/>
          <p14:tracePt t="8128" x="1971675" y="3094038"/>
          <p14:tracePt t="8142" x="1979613" y="3094038"/>
          <p14:tracePt t="8156" x="1987550" y="3094038"/>
          <p14:tracePt t="8164" x="1987550" y="3101975"/>
          <p14:tracePt t="8177" x="1987550" y="3109913"/>
          <p14:tracePt t="8192" x="1997075" y="3119438"/>
          <p14:tracePt t="8205" x="2005013" y="3119438"/>
          <p14:tracePt t="8226" x="2012950" y="3127375"/>
          <p14:tracePt t="8689" x="2022475" y="3135313"/>
          <p14:tracePt t="8696" x="2030413" y="3135313"/>
          <p14:tracePt t="8702" x="2038350" y="3135313"/>
          <p14:tracePt t="8709" x="2055813" y="3135313"/>
          <p14:tracePt t="8716" x="2065338" y="3135313"/>
          <p14:tracePt t="8723" x="2081213" y="3144838"/>
          <p14:tracePt t="8730" x="2116138" y="3144838"/>
          <p14:tracePt t="8738" x="2132013" y="3144838"/>
          <p14:tracePt t="8744" x="2166938" y="3144838"/>
          <p14:tracePt t="8751" x="2200275" y="3152775"/>
          <p14:tracePt t="8758" x="2235200" y="3152775"/>
          <p14:tracePt t="8765" x="2276475" y="3160713"/>
          <p14:tracePt t="8772" x="2311400" y="3160713"/>
          <p14:tracePt t="8779" x="2336800" y="3160713"/>
          <p14:tracePt t="8787" x="2387600" y="3170238"/>
          <p14:tracePt t="8793" x="2413000" y="3170238"/>
          <p14:tracePt t="8800" x="2455863" y="3186113"/>
          <p14:tracePt t="8807" x="2506663" y="3186113"/>
          <p14:tracePt t="8814" x="2549525" y="3195638"/>
          <p14:tracePt t="8821" x="2608263" y="3195638"/>
          <p14:tracePt t="8829" x="2668588" y="3195638"/>
          <p14:tracePt t="8835" x="2727325" y="3203575"/>
          <p14:tracePt t="8842" x="2752725" y="3203575"/>
          <p14:tracePt t="8849" x="2786063" y="3211513"/>
          <p14:tracePt t="8856" x="2811463" y="3211513"/>
          <p14:tracePt t="8863" x="2838450" y="3221038"/>
          <p14:tracePt t="8871" x="2854325" y="3221038"/>
          <p14:tracePt t="8877" x="2879725" y="3228975"/>
          <p14:tracePt t="8887" x="2905125" y="3228975"/>
          <p14:tracePt t="8891" x="2922588" y="3228975"/>
          <p14:tracePt t="8899" x="2947988" y="3238500"/>
          <p14:tracePt t="8905" x="2973388" y="3246438"/>
          <p14:tracePt t="8912" x="2998788" y="3263900"/>
          <p14:tracePt t="8919" x="3033713" y="3279775"/>
          <p14:tracePt t="8926" x="3049588" y="3289300"/>
          <p14:tracePt t="8933" x="3074988" y="3314700"/>
          <p14:tracePt t="8940" x="3100388" y="3322638"/>
          <p14:tracePt t="8947" x="3127375" y="3348038"/>
          <p14:tracePt t="8954" x="3152775" y="3365500"/>
          <p14:tracePt t="8962" x="3168650" y="3373438"/>
          <p14:tracePt t="8968" x="3186113" y="3382963"/>
          <p14:tracePt t="8975" x="3203575" y="3398838"/>
          <p14:tracePt t="8983" x="3219450" y="3416300"/>
          <p14:tracePt t="8989" x="3228975" y="3424238"/>
          <p14:tracePt t="8996" x="3236913" y="3433763"/>
          <p14:tracePt t="9004" x="3254375" y="3449638"/>
          <p14:tracePt t="9010" x="3270250" y="3467100"/>
          <p14:tracePt t="9017" x="3279775" y="3475038"/>
          <p14:tracePt t="9024" x="3287713" y="3492500"/>
          <p14:tracePt t="9031" x="3305175" y="3517900"/>
          <p14:tracePt t="9038" x="3322638" y="3543300"/>
          <p14:tracePt t="9046" x="3338513" y="3568700"/>
          <p14:tracePt t="9052" x="3348038" y="3586163"/>
          <p14:tracePt t="9059" x="3363913" y="3619500"/>
          <p14:tracePt t="9066" x="3381375" y="3646488"/>
          <p14:tracePt t="9073" x="3398838" y="3671888"/>
          <p14:tracePt t="9080" x="3398838" y="3687763"/>
          <p14:tracePt t="9088" x="3406775" y="3697288"/>
          <p14:tracePt t="9094" x="3414713" y="3722688"/>
          <p14:tracePt t="9101" x="3414713" y="3730625"/>
          <p14:tracePt t="9108" x="3424238" y="3738563"/>
          <p14:tracePt t="9115" x="3432175" y="3748088"/>
          <p14:tracePt t="9122" x="3432175" y="3763963"/>
          <p14:tracePt t="9129" x="3441700" y="3773488"/>
          <p14:tracePt t="9137" x="3441700" y="3781425"/>
          <p14:tracePt t="9143" x="3449638" y="3798888"/>
          <p14:tracePt t="9150" x="3457575" y="3806825"/>
          <p14:tracePt t="9157" x="3467100" y="3824288"/>
          <p14:tracePt t="9164" x="3467100" y="3832225"/>
          <p14:tracePt t="9171" x="3475038" y="3841750"/>
          <p14:tracePt t="9179" x="3475038" y="3849688"/>
          <p14:tracePt t="9185" x="3482975" y="3857625"/>
          <p14:tracePt t="9199" x="3492500" y="3867150"/>
          <p14:tracePt t="9206" x="3492500" y="3875088"/>
          <p14:tracePt t="9221" x="3492500" y="3883025"/>
          <p14:tracePt t="9227" x="3500438" y="3883025"/>
          <p14:tracePt t="9234" x="3500438" y="3892550"/>
          <p14:tracePt t="9241" x="3500438" y="3900488"/>
          <p14:tracePt t="9248" x="3508375" y="3900488"/>
          <p14:tracePt t="9255" x="3508375" y="3908425"/>
          <p14:tracePt t="9262" x="3517900" y="3917950"/>
          <p14:tracePt t="9269" x="3517900" y="3925888"/>
          <p14:tracePt t="9276" x="3517900" y="3935413"/>
          <p14:tracePt t="9283" x="3517900" y="3943350"/>
          <p14:tracePt t="9290" x="3517900" y="3951288"/>
          <p14:tracePt t="9297" x="3525838" y="3960813"/>
          <p14:tracePt t="9304" x="3533775" y="3968750"/>
          <p14:tracePt t="9312" x="3543300" y="3976688"/>
          <p14:tracePt t="9318" x="3543300" y="3986213"/>
          <p14:tracePt t="9325" x="3551238" y="3986213"/>
          <p14:tracePt t="9332" x="3559175" y="3994150"/>
          <p14:tracePt t="9339" x="3559175" y="4002088"/>
          <p14:tracePt t="9354" x="3568700" y="4011613"/>
          <p14:tracePt t="9361" x="3576638" y="4019550"/>
          <p14:tracePt t="9367" x="3586163" y="4019550"/>
          <p14:tracePt t="9375" x="3586163" y="4027488"/>
          <p14:tracePt t="9389" x="3594100" y="4037013"/>
          <p14:tracePt t="9402" x="3602038" y="4044950"/>
          <p14:tracePt t="9438" x="3602038" y="4052888"/>
          <p14:tracePt t="9451" x="3602038" y="4062413"/>
          <p14:tracePt t="9479" x="3602038" y="4070350"/>
          <p14:tracePt t="9501" x="3594100" y="4070350"/>
          <p14:tracePt t="9507" x="3586163" y="4070350"/>
          <p14:tracePt t="9514" x="3568700" y="4070350"/>
          <p14:tracePt t="9521" x="3559175" y="4070350"/>
          <p14:tracePt t="9529" x="3551238" y="4070350"/>
          <p14:tracePt t="9535" x="3533775" y="4070350"/>
          <p14:tracePt t="9542" x="3525838" y="4070350"/>
          <p14:tracePt t="9549" x="3517900" y="4070350"/>
          <p14:tracePt t="9556" x="3500438" y="4070350"/>
          <p14:tracePt t="9563" x="3482975" y="4070350"/>
          <p14:tracePt t="9571" x="3467100" y="4070350"/>
          <p14:tracePt t="9577" x="3457575" y="4070350"/>
          <p14:tracePt t="9584" x="3432175" y="4062413"/>
          <p14:tracePt t="9591" x="3398838" y="4062413"/>
          <p14:tracePt t="9598" x="3363913" y="4052888"/>
          <p14:tracePt t="9605" x="3330575" y="4044950"/>
          <p14:tracePt t="9612" x="3287713" y="4044950"/>
          <p14:tracePt t="9621" x="3228975" y="4037013"/>
          <p14:tracePt t="9626" x="3152775" y="4019550"/>
          <p14:tracePt t="9633" x="3109913" y="4011613"/>
          <p14:tracePt t="9640" x="3067050" y="4002088"/>
          <p14:tracePt t="9647" x="3033713" y="3994150"/>
          <p14:tracePt t="9654" x="2998788" y="3976688"/>
          <p14:tracePt t="9662" x="2973388" y="3968750"/>
          <p14:tracePt t="9668" x="2947988" y="3960813"/>
          <p14:tracePt t="9675" x="2940050" y="3960813"/>
          <p14:tracePt t="9682" x="2922588" y="3951288"/>
          <p14:tracePt t="9689" x="2905125" y="3943350"/>
          <p14:tracePt t="9696" x="2889250" y="3935413"/>
          <p14:tracePt t="9704" x="2879725" y="3925888"/>
          <p14:tracePt t="9710" x="2871788" y="3925888"/>
          <p14:tracePt t="9717" x="2854325" y="3917950"/>
          <p14:tracePt t="9724" x="2854325" y="3908425"/>
          <p14:tracePt t="9731" x="2838450" y="3908425"/>
          <p14:tracePt t="9739" x="2828925" y="3900488"/>
          <p14:tracePt t="9753" x="2820988" y="3900488"/>
          <p14:tracePt t="9759" x="2811463" y="3900488"/>
          <p14:tracePt t="9774" x="2811463" y="3892550"/>
          <p14:tracePt t="9780" x="2803525" y="3892550"/>
          <p14:tracePt t="9787" x="2786063" y="3883025"/>
          <p14:tracePt t="9801" x="2778125" y="3883025"/>
          <p14:tracePt t="9808" x="2760663" y="3875088"/>
          <p14:tracePt t="9829" x="2752725" y="3875088"/>
          <p14:tracePt t="9837" x="2744788" y="3867150"/>
          <p14:tracePt t="9850" x="2735263" y="3867150"/>
          <p14:tracePt t="9857" x="2735263" y="3857625"/>
          <p14:tracePt t="9864" x="2727325" y="3857625"/>
          <p14:tracePt t="9880" x="2719388" y="3857625"/>
          <p14:tracePt t="9885" x="2719388" y="3849688"/>
          <p14:tracePt t="10020" x="2709863" y="3849688"/>
          <p14:tracePt t="10040" x="2709863" y="3841750"/>
          <p14:tracePt t="10068" x="2701925" y="3841750"/>
          <p14:tracePt t="10074" x="2701925" y="3832225"/>
          <p14:tracePt t="10088" x="2693988" y="3824288"/>
          <p14:tracePt t="10095" x="2676525" y="3816350"/>
          <p14:tracePt t="10102" x="2659063" y="3798888"/>
          <p14:tracePt t="10109" x="2651125" y="3790950"/>
          <p14:tracePt t="10116" x="2625725" y="3763963"/>
          <p14:tracePt t="10123" x="2600325" y="3738563"/>
          <p14:tracePt t="10130" x="2574925" y="3713163"/>
          <p14:tracePt t="10137" x="2549525" y="3687763"/>
          <p14:tracePt t="10144" x="2524125" y="3662363"/>
          <p14:tracePt t="10151" x="2497138" y="3636963"/>
          <p14:tracePt t="10159" x="2471738" y="3611563"/>
          <p14:tracePt t="10165" x="2455863" y="3603625"/>
          <p14:tracePt t="10172" x="2420938" y="3568700"/>
          <p14:tracePt t="10179" x="2395538" y="3560763"/>
          <p14:tracePt t="10186" x="2370138" y="3535363"/>
          <p14:tracePt t="10193" x="2344738" y="3509963"/>
          <p14:tracePt t="10201" x="2319338" y="3492500"/>
          <p14:tracePt t="10207" x="2293938" y="3467100"/>
          <p14:tracePt t="10214" x="2268538" y="3441700"/>
          <p14:tracePt t="10221" x="2251075" y="3424238"/>
          <p14:tracePt t="10228" x="2225675" y="3398838"/>
          <p14:tracePt t="10235" x="2208213" y="3382963"/>
          <p14:tracePt t="10243" x="2192338" y="3365500"/>
          <p14:tracePt t="10249" x="2166938" y="3348038"/>
          <p14:tracePt t="10256" x="2157413" y="3330575"/>
          <p14:tracePt t="10263" x="2149475" y="3314700"/>
          <p14:tracePt t="10270" x="2141538" y="3314700"/>
          <p14:tracePt t="10277" x="2132013" y="3305175"/>
          <p14:tracePt t="10285" x="2132013" y="3297238"/>
          <p14:tracePt t="10291" x="2124075" y="3297238"/>
          <p14:tracePt t="10298" x="2116138" y="3289300"/>
          <p14:tracePt t="10305" x="2116138" y="3279775"/>
          <p14:tracePt t="10312" x="2106613" y="3279775"/>
          <p14:tracePt t="10334" x="2106613" y="3271838"/>
          <p14:tracePt t="10347" x="2098675" y="3263900"/>
          <p14:tracePt t="10361" x="2098675" y="3254375"/>
          <p14:tracePt t="10483" x="2098675" y="3246438"/>
          <p14:tracePt t="10502" x="2098675" y="3238500"/>
          <p14:tracePt t="10530" x="2098675" y="3221038"/>
          <p14:tracePt t="10537" x="2116138" y="3203575"/>
          <p14:tracePt t="10543" x="2124075" y="3186113"/>
          <p14:tracePt t="10550" x="2141538" y="3178175"/>
          <p14:tracePt t="10557" x="2157413" y="3152775"/>
          <p14:tracePt t="10564" x="2174875" y="3127375"/>
          <p14:tracePt t="10572" x="2192338" y="3109913"/>
          <p14:tracePt t="10578" x="2208213" y="3084513"/>
          <p14:tracePt t="10585" x="2235200" y="3067050"/>
          <p14:tracePt t="10592" x="2260600" y="3041650"/>
          <p14:tracePt t="10599" x="2286000" y="3016250"/>
          <p14:tracePt t="10606" x="2301875" y="2982913"/>
          <p14:tracePt t="10614" x="2327275" y="2957513"/>
          <p14:tracePt t="10620" x="2352675" y="2914650"/>
          <p14:tracePt t="10627" x="2370138" y="2881313"/>
          <p14:tracePt t="10634" x="2395538" y="2846388"/>
          <p14:tracePt t="10641" x="2430463" y="2813050"/>
          <p14:tracePt t="10648" x="2463800" y="2770188"/>
          <p14:tracePt t="10656" x="2514600" y="2727325"/>
          <p14:tracePt t="10662" x="2590800" y="2676525"/>
          <p14:tracePt t="10669" x="2684463" y="2625725"/>
          <p14:tracePt t="10676" x="2786063" y="2582863"/>
          <p14:tracePt t="10683" x="2889250" y="2541588"/>
          <p14:tracePt t="10690" x="3008313" y="2498725"/>
          <p14:tracePt t="10697" x="3135313" y="2455863"/>
          <p14:tracePt t="10705" x="3279775" y="2422525"/>
          <p14:tracePt t="10711" x="3424238" y="2397125"/>
          <p14:tracePt t="10718" x="3568700" y="2371725"/>
          <p14:tracePt t="10725" x="3695700" y="2371725"/>
          <p14:tracePt t="10732" x="3848100" y="2362200"/>
          <p14:tracePt t="10739" x="3992563" y="2362200"/>
          <p14:tracePt t="10747" x="4146550" y="2362200"/>
          <p14:tracePt t="10753" x="4281488" y="2362200"/>
          <p14:tracePt t="10760" x="4410075" y="2362200"/>
          <p14:tracePt t="10767" x="4562475" y="2362200"/>
          <p14:tracePt t="10774" x="4724400" y="2362200"/>
          <p14:tracePt t="10781" x="4851400" y="2387600"/>
          <p14:tracePt t="10789" x="4953000" y="2397125"/>
          <p14:tracePt t="10795" x="5038725" y="2422525"/>
          <p14:tracePt t="10802" x="5114925" y="2438400"/>
          <p14:tracePt t="10809" x="5199063" y="2447925"/>
          <p14:tracePt t="10816" x="5276850" y="2473325"/>
          <p14:tracePt t="10823" x="5343525" y="2498725"/>
          <p14:tracePt t="10831" x="5411788" y="2516188"/>
          <p14:tracePt t="10837" x="5462588" y="2557463"/>
          <p14:tracePt t="10844" x="5497513" y="2582863"/>
          <p14:tracePt t="10851" x="5522913" y="2608263"/>
          <p14:tracePt t="10858" x="5548313" y="2643188"/>
          <p14:tracePt t="10865" x="5565775" y="2668588"/>
          <p14:tracePt t="10872" x="5581650" y="2701925"/>
          <p14:tracePt t="10880" x="5591175" y="2736850"/>
          <p14:tracePt t="10886" x="5599113" y="2770188"/>
          <p14:tracePt t="10893" x="5599113" y="2787650"/>
          <p14:tracePt t="10900" x="5599113" y="2813050"/>
          <p14:tracePt t="10907" x="5599113" y="2838450"/>
          <p14:tracePt t="10914" x="5599113" y="2871788"/>
          <p14:tracePt t="10922" x="5591175" y="2897188"/>
          <p14:tracePt t="10928" x="5573713" y="2949575"/>
          <p14:tracePt t="10935" x="5538788" y="3008313"/>
          <p14:tracePt t="10942" x="5497513" y="3076575"/>
          <p14:tracePt t="10949" x="5454650" y="3135313"/>
          <p14:tracePt t="10956" x="5411788" y="3203575"/>
          <p14:tracePt t="10964" x="5360988" y="3254375"/>
          <p14:tracePt t="10970" x="5318125" y="3322638"/>
          <p14:tracePt t="10977" x="5276850" y="3355975"/>
          <p14:tracePt t="10984" x="5241925" y="3398838"/>
          <p14:tracePt t="10991" x="5199063" y="3424238"/>
          <p14:tracePt t="10998" x="5183188" y="3449638"/>
          <p14:tracePt t="11005" x="5165725" y="3475038"/>
          <p14:tracePt t="11012" x="5140325" y="3502025"/>
          <p14:tracePt t="11019" x="5122863" y="3517900"/>
          <p14:tracePt t="11027" x="5097463" y="3543300"/>
          <p14:tracePt t="11033" x="5072063" y="3586163"/>
          <p14:tracePt t="11040" x="5054600" y="3603625"/>
          <p14:tracePt t="11047" x="5029200" y="3629025"/>
          <p14:tracePt t="11055" x="5013325" y="3654425"/>
          <p14:tracePt t="11061" x="4987925" y="3679825"/>
          <p14:tracePt t="11068" x="4978400" y="3697288"/>
          <p14:tracePt t="11075" x="4953000" y="3722688"/>
          <p14:tracePt t="11082" x="4927600" y="3730625"/>
          <p14:tracePt t="11089" x="4910138" y="3756025"/>
          <p14:tracePt t="11097" x="4894263" y="3773488"/>
          <p14:tracePt t="11103" x="4868863" y="3790950"/>
          <p14:tracePt t="11110" x="4859338" y="3806825"/>
          <p14:tracePt t="11117" x="4843463" y="3816350"/>
          <p14:tracePt t="11124" x="4826000" y="3832225"/>
          <p14:tracePt t="11131" x="4808538" y="3841750"/>
          <p14:tracePt t="11139" x="4800600" y="3857625"/>
          <p14:tracePt t="11145" x="4775200" y="3875088"/>
          <p14:tracePt t="11152" x="4757738" y="3892550"/>
          <p14:tracePt t="11159" x="4740275" y="3892550"/>
          <p14:tracePt t="11167" x="4732338" y="3908425"/>
          <p14:tracePt t="11173" x="4724400" y="3917950"/>
          <p14:tracePt t="11180" x="4706938" y="3925888"/>
          <p14:tracePt t="11188" x="4699000" y="3935413"/>
          <p14:tracePt t="11194" x="4689475" y="3943350"/>
          <p14:tracePt t="11201" x="4681538" y="3951288"/>
          <p14:tracePt t="11208" x="4673600" y="3968750"/>
          <p14:tracePt t="11215" x="4664075" y="3968750"/>
          <p14:tracePt t="11222" x="4664075" y="3986213"/>
          <p14:tracePt t="11230" x="4656138" y="3994150"/>
          <p14:tracePt t="11236" x="4646613" y="3994150"/>
          <p14:tracePt t="11243" x="4638675" y="4011613"/>
          <p14:tracePt t="11250" x="4638675" y="4019550"/>
          <p14:tracePt t="11265" x="4630738" y="4019550"/>
          <p14:tracePt t="11272" x="4630738" y="4027488"/>
          <p14:tracePt t="11279" x="4621213" y="4037013"/>
          <p14:tracePt t="11285" x="4621213" y="4044950"/>
          <p14:tracePt t="11299" x="4621213" y="4052888"/>
          <p14:tracePt t="11313" x="4613275" y="4062413"/>
          <p14:tracePt t="11553" x="4621213" y="4062413"/>
          <p14:tracePt t="11559" x="4630738" y="4062413"/>
          <p14:tracePt t="11565" x="4638675" y="4062413"/>
          <p14:tracePt t="11572" x="4646613" y="4052888"/>
          <p14:tracePt t="11579" x="4656138" y="4052888"/>
          <p14:tracePt t="11586" x="4656138" y="4044950"/>
          <p14:tracePt t="11593" x="4673600" y="4044950"/>
          <p14:tracePt t="11601" x="4681538" y="4044950"/>
          <p14:tracePt t="11622" x="4689475" y="4037013"/>
          <p14:tracePt t="11635" x="4699000" y="4027488"/>
          <p14:tracePt t="11649" x="4706938" y="4027488"/>
          <p14:tracePt t="11663" x="4714875" y="4027488"/>
          <p14:tracePt t="11678" x="4724400" y="4019550"/>
          <p14:tracePt t="11691" x="4732338" y="4019550"/>
          <p14:tracePt t="11698" x="4740275" y="4011613"/>
          <p14:tracePt t="11705" x="4749800" y="4011613"/>
          <p14:tracePt t="11712" x="4757738" y="4002088"/>
          <p14:tracePt t="11719" x="4775200" y="4002088"/>
          <p14:tracePt t="11726" x="4783138" y="4002088"/>
          <p14:tracePt t="11734" x="4800600" y="4002088"/>
          <p14:tracePt t="11740" x="4818063" y="3994150"/>
          <p14:tracePt t="11747" x="4826000" y="3994150"/>
          <p14:tracePt t="11754" x="4843463" y="3986213"/>
          <p14:tracePt t="11761" x="4868863" y="3986213"/>
          <p14:tracePt t="11768" x="4876800" y="3976688"/>
          <p14:tracePt t="11776" x="4894263" y="3968750"/>
          <p14:tracePt t="11782" x="4902200" y="3968750"/>
          <p14:tracePt t="11789" x="4910138" y="3968750"/>
          <p14:tracePt t="11796" x="4919663" y="3960813"/>
          <p14:tracePt t="11803" x="4927600" y="3960813"/>
          <p14:tracePt t="11810" x="4935538" y="3960813"/>
          <p14:tracePt t="11818" x="4945063" y="3960813"/>
          <p14:tracePt t="11824" x="4953000" y="3951288"/>
          <p14:tracePt t="11831" x="4962525" y="3951288"/>
          <p14:tracePt t="11838" x="4970463" y="3951288"/>
          <p14:tracePt t="11845" x="4970463" y="3943350"/>
          <p14:tracePt t="11852" x="4987925" y="3943350"/>
          <p14:tracePt t="11859" x="4995863" y="3943350"/>
          <p14:tracePt t="11866" x="5003800" y="3943350"/>
          <p14:tracePt t="11873" x="5021263" y="3935413"/>
          <p14:tracePt t="11880" x="5038725" y="3935413"/>
          <p14:tracePt t="11887" x="5038725" y="3925888"/>
          <p14:tracePt t="11894" x="5054600" y="3925888"/>
          <p14:tracePt t="11901" x="5064125" y="3925888"/>
          <p14:tracePt t="11910" x="5072063" y="3917950"/>
          <p14:tracePt t="11915" x="5080000" y="3917950"/>
          <p14:tracePt t="11922" x="5089525" y="3917950"/>
          <p14:tracePt t="11929" x="5097463" y="3917950"/>
          <p14:tracePt t="11936" x="5106988" y="3908425"/>
          <p14:tracePt t="11951" x="5122863" y="3900488"/>
          <p14:tracePt t="11957" x="5132388" y="3900488"/>
          <p14:tracePt t="11965" x="5132388" y="3892550"/>
          <p14:tracePt t="11971" x="5148263" y="3892550"/>
          <p14:tracePt t="11978" x="5157788" y="3892550"/>
          <p14:tracePt t="11993" x="5157788" y="3883025"/>
          <p14:tracePt t="11999" x="5165725" y="3883025"/>
          <p14:tracePt t="12006" x="5173663" y="3875088"/>
          <p14:tracePt t="12013" x="5183188" y="3875088"/>
          <p14:tracePt t="12027" x="5191125" y="3867150"/>
          <p14:tracePt t="12042" x="5199063" y="3867150"/>
          <p14:tracePt t="12055" x="5208588" y="3857625"/>
          <p14:tracePt t="12062" x="5216525" y="3857625"/>
          <p14:tracePt t="12069" x="5224463" y="3857625"/>
          <p14:tracePt t="12076" x="5233988" y="3849688"/>
          <p14:tracePt t="12084" x="5241925" y="3849688"/>
          <p14:tracePt t="12097" x="5249863" y="3849688"/>
          <p14:tracePt t="12104" x="5249863" y="3841750"/>
          <p14:tracePt t="12111" x="5259388" y="3841750"/>
          <p14:tracePt t="12118" x="5267325" y="3841750"/>
          <p14:tracePt t="12147" x="5276850" y="3841750"/>
          <p14:tracePt t="12160" x="5284788" y="3841750"/>
          <p14:tracePt t="12195" x="5284788" y="3832225"/>
          <p14:tracePt t="12202" x="5292725" y="3832225"/>
          <p14:tracePt t="12209" x="5292725" y="38242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BF75-E8FB-913C-E6C9-B4961E89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For Example :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“Sum” of the values on the two dice rather than the value of each die separately</a:t>
            </a:r>
          </a:p>
          <a:p>
            <a:r>
              <a:rPr lang="en-US" dirty="0"/>
              <a:t>Flipping a coin,</a:t>
            </a:r>
          </a:p>
          <a:p>
            <a:r>
              <a:rPr lang="en-US" dirty="0"/>
              <a:t>Rolling a dice</a:t>
            </a:r>
          </a:p>
          <a:p>
            <a:r>
              <a:rPr lang="en-US" dirty="0"/>
              <a:t>How much rain tomorrow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9BCDC0-E141-2D8D-A60F-00CB313861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8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22486">
        <p14:warp dir="in"/>
      </p:transition>
    </mc:Choice>
    <mc:Fallback>
      <p:transition spd="slow" advTm="224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BB54-DAA2-81BE-497C-F2124EDE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Random Variables: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FFEA9-2371-7FC2-7DFA-1D31A9F6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b="0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 random variable can be either discrete (having specific values) or continuous (any value in a continuous range).</a:t>
            </a:r>
          </a:p>
          <a:p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marL="0" indent="0">
              <a:buNone/>
            </a:pP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Random variables are often used in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4"/>
              </a:rPr>
              <a:t>econometric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 or </a:t>
            </a:r>
            <a:r>
              <a:rPr lang="en-US" b="0" i="0" u="sng" dirty="0">
                <a:solidFill>
                  <a:srgbClr val="2C40D0"/>
                </a:solidFill>
                <a:effectLst/>
                <a:latin typeface="SourceSansPro"/>
                <a:hlinkClick r:id="rId5"/>
              </a:rPr>
              <a:t>regression</a:t>
            </a: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 analysis to determine statistical relationships among one another.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DBBCFB-C70E-3A8B-816D-E2AD69157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61093"/>
      </p:ext>
    </p:extLst>
  </p:cSld>
  <p:clrMapOvr>
    <a:masterClrMapping/>
  </p:clrMapOvr>
  <p:transition spd="slow" advTm="144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4C3F39-7575-1148-6538-CC0E941231A5}"/>
              </a:ext>
            </a:extLst>
          </p:cNvPr>
          <p:cNvSpPr/>
          <p:nvPr/>
        </p:nvSpPr>
        <p:spPr>
          <a:xfrm>
            <a:off x="4151344" y="858416"/>
            <a:ext cx="3582955" cy="1212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RANDOM VARIABLES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96276E-C948-1FED-5C60-9AB0C5AE7973}"/>
              </a:ext>
            </a:extLst>
          </p:cNvPr>
          <p:cNvSpPr/>
          <p:nvPr/>
        </p:nvSpPr>
        <p:spPr>
          <a:xfrm>
            <a:off x="2448897" y="2724539"/>
            <a:ext cx="3125755" cy="2052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DISCRETE</a:t>
            </a:r>
          </a:p>
          <a:p>
            <a:pPr algn="ctr"/>
            <a:r>
              <a:rPr lang="en-IN" dirty="0"/>
              <a:t>RANDOM VARIABLES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25317E-78F1-65A5-DD58-1352A030E73D}"/>
              </a:ext>
            </a:extLst>
          </p:cNvPr>
          <p:cNvSpPr/>
          <p:nvPr/>
        </p:nvSpPr>
        <p:spPr>
          <a:xfrm>
            <a:off x="6265293" y="2665785"/>
            <a:ext cx="3125755" cy="2052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CONTINUOUS</a:t>
            </a:r>
          </a:p>
          <a:p>
            <a:pPr algn="ctr"/>
            <a:r>
              <a:rPr lang="en-IN" dirty="0"/>
              <a:t>RANDOM VARIABLES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3AE7E4-06F2-8CAB-70C7-60F22DF99D88}"/>
              </a:ext>
            </a:extLst>
          </p:cNvPr>
          <p:cNvCxnSpPr>
            <a:cxnSpLocks/>
            <a:stCxn id="4" idx="2"/>
            <a:endCxn id="6" idx="7"/>
          </p:cNvCxnSpPr>
          <p:nvPr/>
        </p:nvCxnSpPr>
        <p:spPr>
          <a:xfrm flipH="1">
            <a:off x="5116896" y="2071396"/>
            <a:ext cx="825926" cy="9537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155146-4842-A96A-7684-F766D17E34FC}"/>
              </a:ext>
            </a:extLst>
          </p:cNvPr>
          <p:cNvCxnSpPr>
            <a:cxnSpLocks/>
          </p:cNvCxnSpPr>
          <p:nvPr/>
        </p:nvCxnSpPr>
        <p:spPr>
          <a:xfrm>
            <a:off x="5942821" y="2071396"/>
            <a:ext cx="674529" cy="9537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778D89F-12F7-E6F5-65BE-53066EF3F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58873"/>
      </p:ext>
    </p:extLst>
  </p:cSld>
  <p:clrMapOvr>
    <a:masterClrMapping/>
  </p:clrMapOvr>
  <p:transition spd="slow" advTm="251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7B6D7-EC91-3CFD-6BCB-C694E07A0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677959"/>
            <a:ext cx="10776857" cy="587213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Example 1: Number of Items Sold (Discrete)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Example 2: Number of Customers (Discrete)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Example 3: Number of Defective Products (Discrete)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Example 4: Number of Traffic Accidents (Discrete)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Example 5: Number of Home Runs (Discrete)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Example 6: Marathon Time (Continuous)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i="0" dirty="0">
                <a:solidFill>
                  <a:srgbClr val="000000"/>
                </a:solidFill>
                <a:effectLst/>
                <a:latin typeface="inherit"/>
              </a:rPr>
              <a:t>Example 8: Animal Weight (Continuous)</a:t>
            </a:r>
            <a:endParaRPr lang="en-US" sz="2400" i="0" dirty="0">
              <a:solidFill>
                <a:srgbClr val="020202"/>
              </a:solidFill>
              <a:effectLst/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i="0" dirty="0">
                <a:solidFill>
                  <a:srgbClr val="000000"/>
                </a:solidFill>
                <a:effectLst/>
                <a:latin typeface="inherit"/>
              </a:rPr>
              <a:t>Example 9: Plant Height (Continuous)</a:t>
            </a:r>
            <a:endParaRPr lang="en-US" sz="2400" i="0" dirty="0">
              <a:solidFill>
                <a:srgbClr val="020202"/>
              </a:solidFill>
              <a:effectLst/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i="0" dirty="0">
                <a:solidFill>
                  <a:srgbClr val="000000"/>
                </a:solidFill>
                <a:effectLst/>
                <a:latin typeface="inherit"/>
              </a:rPr>
              <a:t>Example 10: Distance Traveled (Continuous)</a:t>
            </a:r>
            <a:endParaRPr lang="en-US" sz="240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inherit"/>
              </a:rPr>
              <a:t>Example 7: Interest Rate (Continuous)</a:t>
            </a:r>
            <a:endParaRPr lang="en-US" dirty="0">
              <a:solidFill>
                <a:srgbClr val="020202"/>
              </a:solidFill>
              <a:latin typeface="Montserrat" panose="020B0604020202020204" pitchFamily="2" charset="0"/>
            </a:endParaRP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4A7EAA-C7EE-902F-A8BC-C59CB5A9B92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189.07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3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2247">
        <p:split orient="vert"/>
      </p:transition>
    </mc:Choice>
    <mc:Fallback>
      <p:transition spd="slow" advTm="42247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crete Random Variables &amp; Probability Distribution Functions">
            <a:extLst>
              <a:ext uri="{FF2B5EF4-FFF2-40B4-BE49-F238E27FC236}">
                <a16:creationId xmlns:a16="http://schemas.microsoft.com/office/drawing/2014/main" id="{31221643-BC2F-6232-1AAF-69120B2294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r="1646" b="4251"/>
          <a:stretch/>
        </p:blipFill>
        <p:spPr bwMode="auto">
          <a:xfrm>
            <a:off x="491490" y="522514"/>
            <a:ext cx="5724589" cy="26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otting Probabilities for Discrete and Continuous Random Variables | by  GreekDataGuy | Towards Data Science">
            <a:extLst>
              <a:ext uri="{FF2B5EF4-FFF2-40B4-BE49-F238E27FC236}">
                <a16:creationId xmlns:a16="http://schemas.microsoft.com/office/drawing/2014/main" id="{DA9D2EBE-B72C-B994-A25D-516D42ADF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" t="5581" r="9625" b="7777"/>
          <a:stretch/>
        </p:blipFill>
        <p:spPr bwMode="auto">
          <a:xfrm>
            <a:off x="6096000" y="3163077"/>
            <a:ext cx="5820410" cy="34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4266DCF-6240-4F99-E652-BFDDA94EBFB1}"/>
              </a:ext>
            </a:extLst>
          </p:cNvPr>
          <p:cNvSpPr/>
          <p:nvPr/>
        </p:nvSpPr>
        <p:spPr>
          <a:xfrm>
            <a:off x="6634065" y="709127"/>
            <a:ext cx="4049486" cy="1819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DISCRETE</a:t>
            </a:r>
          </a:p>
          <a:p>
            <a:pPr algn="ctr"/>
            <a:r>
              <a:rPr lang="en-IN" dirty="0"/>
              <a:t>RANDOM VARIABLE GRAPH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D7428704-F6C0-6231-7E21-C00E485AC033}"/>
              </a:ext>
            </a:extLst>
          </p:cNvPr>
          <p:cNvSpPr/>
          <p:nvPr/>
        </p:nvSpPr>
        <p:spPr>
          <a:xfrm>
            <a:off x="1399592" y="4021494"/>
            <a:ext cx="4208106" cy="18661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CONTINUOUS</a:t>
            </a:r>
          </a:p>
          <a:p>
            <a:pPr algn="ctr"/>
            <a:r>
              <a:rPr lang="en-IN" dirty="0"/>
              <a:t>RANDOM VARIABLE GRAPH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2D9A4A5-C10C-1EA8-CA52-392D70C9F5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7781">
        <p14:reveal/>
      </p:transition>
    </mc:Choice>
    <mc:Fallback>
      <p:transition spd="slow" advTm="277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65" x="4970463" y="3662363"/>
          <p14:tracePt t="9471" x="4987925" y="3594100"/>
          <p14:tracePt t="9478" x="5003800" y="3552825"/>
          <p14:tracePt t="9484" x="5013325" y="3502025"/>
          <p14:tracePt t="9491" x="5029200" y="3467100"/>
          <p14:tracePt t="9498" x="5038725" y="3441700"/>
          <p14:tracePt t="9505" x="5046663" y="3424238"/>
          <p14:tracePt t="9513" x="5064125" y="3390900"/>
          <p14:tracePt t="9519" x="5080000" y="3365500"/>
          <p14:tracePt t="9526" x="5089525" y="3340100"/>
          <p14:tracePt t="9533" x="5106988" y="3305175"/>
          <p14:tracePt t="9540" x="5122863" y="3279775"/>
          <p14:tracePt t="9547" x="5140325" y="3246438"/>
          <p14:tracePt t="9555" x="5157788" y="3228975"/>
          <p14:tracePt t="9561" x="5173663" y="3203575"/>
          <p14:tracePt t="9568" x="5183188" y="3178175"/>
          <p14:tracePt t="9575" x="5208588" y="3152775"/>
          <p14:tracePt t="9582" x="5233988" y="3135313"/>
          <p14:tracePt t="9589" x="5249863" y="3109913"/>
          <p14:tracePt t="9596" x="5267325" y="3101975"/>
          <p14:tracePt t="9605" x="5292725" y="3084513"/>
          <p14:tracePt t="9610" x="5302250" y="3067050"/>
          <p14:tracePt t="9617" x="5310188" y="3059113"/>
          <p14:tracePt t="9624" x="5318125" y="3059113"/>
          <p14:tracePt t="9631" x="5318125" y="3051175"/>
          <p14:tracePt t="9638" x="5327650" y="3041650"/>
          <p14:tracePt t="9646" x="5335588" y="3033713"/>
          <p14:tracePt t="9652" x="5343525" y="3033713"/>
          <p14:tracePt t="9673" x="5343525" y="3025775"/>
          <p14:tracePt t="9680" x="5353050" y="3025775"/>
          <p14:tracePt t="9687" x="5353050" y="3016250"/>
          <p14:tracePt t="9745" x="5343525" y="3016250"/>
          <p14:tracePt t="9764" x="5335588" y="3016250"/>
          <p14:tracePt t="9785" x="5335588" y="3008313"/>
          <p14:tracePt t="9799" x="5335588" y="3000375"/>
          <p14:tracePt t="9806" x="5327650" y="3000375"/>
          <p14:tracePt t="9821" x="5327650" y="2990850"/>
          <p14:tracePt t="9849" x="5318125" y="2982913"/>
          <p14:tracePt t="9863" x="5318125" y="2974975"/>
          <p14:tracePt t="9876" x="5318125" y="2965450"/>
          <p14:tracePt t="9883" x="5318125" y="2957513"/>
          <p14:tracePt t="9890" x="5318125" y="2949575"/>
          <p14:tracePt t="9897" x="5318125" y="2932113"/>
          <p14:tracePt t="9904" x="5318125" y="2922588"/>
          <p14:tracePt t="9911" x="5318125" y="2897188"/>
          <p14:tracePt t="9918" x="5327650" y="2871788"/>
          <p14:tracePt t="9925" x="5335588" y="2838450"/>
          <p14:tracePt t="9932" x="5353050" y="2805113"/>
          <p14:tracePt t="9939" x="5368925" y="2752725"/>
          <p14:tracePt t="9946" x="5394325" y="2719388"/>
          <p14:tracePt t="9953" x="5421313" y="2668588"/>
          <p14:tracePt t="9960" x="5446713" y="2633663"/>
          <p14:tracePt t="9967" x="5472113" y="2600325"/>
          <p14:tracePt t="9974" x="5497513" y="2557463"/>
          <p14:tracePt t="9981" x="5522913" y="2541588"/>
          <p14:tracePt t="9988" x="5556250" y="2498725"/>
          <p14:tracePt t="9996" x="5581650" y="2463800"/>
          <p14:tracePt t="10002" x="5607050" y="2422525"/>
          <p14:tracePt t="10009" x="5649913" y="2387600"/>
          <p14:tracePt t="10016" x="5675313" y="2354263"/>
          <p14:tracePt t="10023" x="5708650" y="2319338"/>
          <p14:tracePt t="10030" x="5751513" y="2293938"/>
          <p14:tracePt t="10038" x="5786438" y="2268538"/>
          <p14:tracePt t="10044" x="5819775" y="2243138"/>
          <p14:tracePt t="10051" x="5888038" y="2209800"/>
          <p14:tracePt t="10058" x="5930900" y="2174875"/>
          <p14:tracePt t="10065" x="5981700" y="2159000"/>
          <p14:tracePt t="10072" x="6032500" y="2149475"/>
          <p14:tracePt t="10079" x="6049963" y="2133600"/>
          <p14:tracePt t="10086" x="6083300" y="2116138"/>
          <p14:tracePt t="10093" x="6134100" y="2108200"/>
          <p14:tracePt t="10100" x="6167438" y="2098675"/>
          <p14:tracePt t="10107" x="6184900" y="2090738"/>
          <p14:tracePt t="10114" x="6227763" y="2082800"/>
          <p14:tracePt t="10121" x="6261100" y="2082800"/>
          <p14:tracePt t="10128" x="6303963" y="2073275"/>
          <p14:tracePt t="10135" x="6354763" y="2073275"/>
          <p14:tracePt t="10142" x="6380163" y="2065338"/>
          <p14:tracePt t="10149" x="6430963" y="2065338"/>
          <p14:tracePt t="10156" x="6473825" y="2065338"/>
          <p14:tracePt t="10163" x="6499225" y="2065338"/>
          <p14:tracePt t="10171" x="6524625" y="2065338"/>
          <p14:tracePt t="10177" x="6550025" y="2065338"/>
          <p14:tracePt t="10184" x="6567488" y="2065338"/>
          <p14:tracePt t="10191" x="6592888" y="2065338"/>
          <p14:tracePt t="10198" x="6618288" y="2065338"/>
          <p14:tracePt t="10205" x="6653213" y="2065338"/>
          <p14:tracePt t="10213" x="6669088" y="2073275"/>
          <p14:tracePt t="10219" x="6694488" y="2073275"/>
          <p14:tracePt t="10226" x="6719888" y="2073275"/>
          <p14:tracePt t="10233" x="6737350" y="2082800"/>
          <p14:tracePt t="10239" x="6762750" y="2082800"/>
          <p14:tracePt t="10247" x="6780213" y="2090738"/>
          <p14:tracePt t="10255" x="6788150" y="2090738"/>
          <p14:tracePt t="10261" x="6805613" y="2098675"/>
          <p14:tracePt t="10268" x="6831013" y="2098675"/>
          <p14:tracePt t="10282" x="6848475" y="2098675"/>
          <p14:tracePt t="10289" x="6856413" y="2098675"/>
          <p14:tracePt t="10297" x="6864350" y="2098675"/>
          <p14:tracePt t="10303" x="6873875" y="2098675"/>
          <p14:tracePt t="10309" x="6881813" y="2098675"/>
          <p14:tracePt t="10324" x="6889750" y="2108200"/>
          <p14:tracePt t="10331" x="6899275" y="2108200"/>
          <p14:tracePt t="10338" x="6907213" y="2108200"/>
          <p14:tracePt t="10366" x="6915150" y="2108200"/>
          <p14:tracePt t="10380" x="6924675" y="2108200"/>
          <p14:tracePt t="10387" x="6924675" y="2116138"/>
          <p14:tracePt t="10506" x="6924675" y="2124075"/>
          <p14:tracePt t="19511" x="6873875" y="2235200"/>
          <p14:tracePt t="19515" x="6754813" y="2541588"/>
          <p14:tracePt t="19522" x="6678613" y="2770188"/>
          <p14:tracePt t="19529" x="6618288" y="2974975"/>
          <p14:tracePt t="19536" x="6592888" y="3170238"/>
          <p14:tracePt t="19543" x="6559550" y="3382963"/>
          <p14:tracePt t="19551" x="6550025" y="3568700"/>
          <p14:tracePt t="19559" x="6550025" y="3697288"/>
          <p14:tracePt t="19564" x="6550025" y="3832225"/>
          <p14:tracePt t="19571" x="6550025" y="4011613"/>
          <p14:tracePt t="19578" x="6550025" y="4189413"/>
          <p14:tracePt t="19585" x="6592888" y="4384675"/>
          <p14:tracePt t="19592" x="6618288" y="4513263"/>
          <p14:tracePt t="19600" x="6653213" y="4640263"/>
          <p14:tracePt t="19606" x="6711950" y="4759325"/>
          <p14:tracePt t="19613" x="6762750" y="4878388"/>
          <p14:tracePt t="19620" x="6813550" y="4979988"/>
          <p14:tracePt t="19627" x="6864350" y="5056188"/>
          <p14:tracePt t="19634" x="6907213" y="5124450"/>
          <p14:tracePt t="19642" x="6950075" y="5183188"/>
          <p14:tracePt t="19648" x="6983413" y="5235575"/>
          <p14:tracePt t="19655" x="7026275" y="5286375"/>
          <p14:tracePt t="19662" x="7077075" y="5337175"/>
          <p14:tracePt t="19669" x="7119938" y="5395913"/>
          <p14:tracePt t="19676" x="7188200" y="5438775"/>
          <p14:tracePt t="19684" x="7246938" y="5481638"/>
          <p14:tracePt t="19690" x="7315200" y="5524500"/>
          <p14:tracePt t="19697" x="7373938" y="5549900"/>
          <p14:tracePt t="19704" x="7434263" y="5583238"/>
          <p14:tracePt t="19711" x="7485063" y="5608638"/>
          <p14:tracePt t="19718" x="7545388" y="5634038"/>
          <p14:tracePt t="19726" x="7578725" y="5641975"/>
          <p14:tracePt t="19732" x="7637463" y="5651500"/>
          <p14:tracePt t="19739" x="7697788" y="5659438"/>
          <p14:tracePt t="19746" x="7773988" y="5668963"/>
          <p14:tracePt t="19753" x="7832725" y="5684838"/>
          <p14:tracePt t="19760" x="7900988" y="5684838"/>
          <p14:tracePt t="19768" x="7961313" y="5676900"/>
          <p14:tracePt t="19776" x="8012113" y="5668963"/>
          <p14:tracePt t="19781" x="8054975" y="5668963"/>
          <p14:tracePt t="19788" x="8080375" y="5651500"/>
          <p14:tracePt t="19795" x="8105775" y="5641975"/>
          <p14:tracePt t="19802" x="8121650" y="5626100"/>
          <p14:tracePt t="19809" x="8139113" y="5616575"/>
          <p14:tracePt t="19817" x="8156575" y="5591175"/>
          <p14:tracePt t="19823" x="8174038" y="5575300"/>
          <p14:tracePt t="19830" x="8189913" y="5540375"/>
          <p14:tracePt t="19837" x="8207375" y="5497513"/>
          <p14:tracePt t="19845" x="8224838" y="5456238"/>
          <p14:tracePt t="19851" x="8240713" y="5413375"/>
          <p14:tracePt t="19859" x="8266113" y="5362575"/>
          <p14:tracePt t="19865" x="8275638" y="5327650"/>
          <p14:tracePt t="19872" x="8275638" y="5311775"/>
          <p14:tracePt t="19879" x="8283575" y="5276850"/>
          <p14:tracePt t="19886" x="8291513" y="5243513"/>
          <p14:tracePt t="19893" x="8291513" y="5208588"/>
          <p14:tracePt t="19901" x="8301038" y="5175250"/>
          <p14:tracePt t="19907" x="8301038" y="5157788"/>
          <p14:tracePt t="19914" x="8301038" y="5124450"/>
          <p14:tracePt t="19921" x="8301038" y="5081588"/>
          <p14:tracePt t="19928" x="8291513" y="5048250"/>
          <p14:tracePt t="19935" x="8291513" y="5013325"/>
          <p14:tracePt t="19943" x="8283575" y="4979988"/>
          <p14:tracePt t="19950" x="8266113" y="4946650"/>
          <p14:tracePt t="19956" x="8258175" y="4911725"/>
          <p14:tracePt t="19963" x="8250238" y="4878388"/>
          <p14:tracePt t="19970" x="8240713" y="4852988"/>
          <p14:tracePt t="19977" x="8224838" y="4810125"/>
          <p14:tracePt t="19984" x="8207375" y="4749800"/>
          <p14:tracePt t="19992" x="8174038" y="4699000"/>
          <p14:tracePt t="19998" x="8147050" y="4640263"/>
          <p14:tracePt t="20005" x="8113713" y="4589463"/>
          <p14:tracePt t="20012" x="8062913" y="4529138"/>
          <p14:tracePt t="20019" x="8020050" y="4486275"/>
          <p14:tracePt t="20026" x="7961313" y="4435475"/>
          <p14:tracePt t="20034" x="7893050" y="4376738"/>
          <p14:tracePt t="20040" x="7832725" y="4351338"/>
          <p14:tracePt t="20047" x="7781925" y="4316413"/>
          <p14:tracePt t="20054" x="7723188" y="4300538"/>
          <p14:tracePt t="20061" x="7688263" y="4283075"/>
          <p14:tracePt t="20068" x="7621588" y="4257675"/>
          <p14:tracePt t="20076" x="7561263" y="4249738"/>
          <p14:tracePt t="20082" x="7493000" y="4240213"/>
          <p14:tracePt t="20089" x="7391400" y="4240213"/>
          <p14:tracePt t="20096" x="7307263" y="4240213"/>
          <p14:tracePt t="20103" x="7221538" y="4240213"/>
          <p14:tracePt t="20110" x="7145338" y="4265613"/>
          <p14:tracePt t="20117" x="7069138" y="4283075"/>
          <p14:tracePt t="20125" x="7008813" y="4316413"/>
          <p14:tracePt t="20131" x="6942138" y="4359275"/>
          <p14:tracePt t="20138" x="6881813" y="4402138"/>
          <p14:tracePt t="20145" x="6813550" y="4452938"/>
          <p14:tracePt t="20152" x="6770688" y="4521200"/>
          <p14:tracePt t="20159" x="6719888" y="4572000"/>
          <p14:tracePt t="20167" x="6678613" y="4630738"/>
          <p14:tracePt t="20173" x="6653213" y="4683125"/>
          <p14:tracePt t="20180" x="6610350" y="4733925"/>
          <p14:tracePt t="20187" x="6575425" y="4775200"/>
          <p14:tracePt t="20194" x="6575425" y="4792663"/>
          <p14:tracePt t="20201" x="6567488" y="4818063"/>
          <p14:tracePt t="20209" x="6559550" y="4843463"/>
          <p14:tracePt t="20215" x="6550025" y="4868863"/>
          <p14:tracePt t="20222" x="6542088" y="4886325"/>
          <p14:tracePt t="20229" x="6542088" y="4919663"/>
          <p14:tracePt t="20236" x="6542088" y="4954588"/>
          <p14:tracePt t="20243" x="6542088" y="4987925"/>
          <p14:tracePt t="20251" x="6542088" y="5038725"/>
          <p14:tracePt t="20257" x="6559550" y="5099050"/>
          <p14:tracePt t="20264" x="6567488" y="5149850"/>
          <p14:tracePt t="20271" x="6600825" y="5208588"/>
          <p14:tracePt t="20278" x="6643688" y="5286375"/>
          <p14:tracePt t="20285" x="6694488" y="5380038"/>
          <p14:tracePt t="20292" x="6762750" y="5497513"/>
          <p14:tracePt t="20300" x="6823075" y="5600700"/>
          <p14:tracePt t="20306" x="6889750" y="5694363"/>
          <p14:tracePt t="20313" x="6932613" y="5745163"/>
          <p14:tracePt t="20320" x="6983413" y="5795963"/>
          <p14:tracePt t="20327" x="7008813" y="5829300"/>
          <p14:tracePt t="20333" x="7059613" y="5864225"/>
          <p14:tracePt t="20342" x="7112000" y="5889625"/>
          <p14:tracePt t="20348" x="7153275" y="5915025"/>
          <p14:tracePt t="20355" x="7204075" y="5940425"/>
          <p14:tracePt t="20362" x="7264400" y="5948363"/>
          <p14:tracePt t="20369" x="7315200" y="5973763"/>
          <p14:tracePt t="20376" x="7358063" y="5983288"/>
          <p14:tracePt t="20384" x="7408863" y="5983288"/>
          <p14:tracePt t="20390" x="7451725" y="5983288"/>
          <p14:tracePt t="20397" x="7493000" y="5983288"/>
          <p14:tracePt t="20404" x="7553325" y="5983288"/>
          <p14:tracePt t="20411" x="7621588" y="5973763"/>
          <p14:tracePt t="20418" x="7697788" y="5965825"/>
          <p14:tracePt t="20425" x="7773988" y="5948363"/>
          <p14:tracePt t="20432" x="7859713" y="5915025"/>
          <p14:tracePt t="20439" x="7918450" y="5889625"/>
          <p14:tracePt t="20446" x="7951788" y="5872163"/>
          <p14:tracePt t="20452" x="7994650" y="5854700"/>
          <p14:tracePt t="20459" x="8029575" y="5829300"/>
          <p14:tracePt t="20467" x="8054975" y="5803900"/>
          <p14:tracePt t="20474" x="8080375" y="5778500"/>
          <p14:tracePt t="20481" x="8105775" y="5753100"/>
          <p14:tracePt t="20488" x="8113713" y="5735638"/>
          <p14:tracePt t="20495" x="8121650" y="5727700"/>
          <p14:tracePt t="20501" x="8131175" y="5719763"/>
          <p14:tracePt t="20508" x="8139113" y="5702300"/>
          <p14:tracePt t="20523" x="8139113" y="5694363"/>
          <p14:tracePt t="20530" x="8147050" y="5684838"/>
          <p14:tracePt t="20544" x="8156575" y="5684838"/>
          <p14:tracePt t="20551" x="8156575" y="5676900"/>
          <p14:tracePt t="20559" x="8156575" y="5668963"/>
          <p14:tracePt t="20564" x="8156575" y="5659438"/>
          <p14:tracePt t="20572" x="8156575" y="5641975"/>
          <p14:tracePt t="20579" x="8156575" y="5616575"/>
          <p14:tracePt t="20586" x="8156575" y="5591175"/>
          <p14:tracePt t="20593" x="8156575" y="5557838"/>
          <p14:tracePt t="20600" x="8147050" y="5497513"/>
          <p14:tracePt t="20606" x="8121650" y="5438775"/>
          <p14:tracePt t="20614" x="8113713" y="5370513"/>
          <p14:tracePt t="20620" x="8105775" y="5294313"/>
          <p14:tracePt t="20627" x="8070850" y="5235575"/>
          <p14:tracePt t="20634" x="8062913" y="5183188"/>
          <p14:tracePt t="20642" x="8037513" y="5132388"/>
          <p14:tracePt t="20649" x="7994650" y="5081588"/>
          <p14:tracePt t="20656" x="7951788" y="5030788"/>
          <p14:tracePt t="20662" x="7900988" y="4979988"/>
          <p14:tracePt t="20669" x="7850188" y="4929188"/>
          <p14:tracePt t="20676" x="7781925" y="4860925"/>
          <p14:tracePt t="20684" x="7705725" y="4792663"/>
          <p14:tracePt t="20690" x="7637463" y="4716463"/>
          <p14:tracePt t="20697" x="7570788" y="4648200"/>
          <p14:tracePt t="20704" x="7493000" y="4579938"/>
          <p14:tracePt t="20711" x="7383463" y="4521200"/>
          <p14:tracePt t="20718" x="7272338" y="4460875"/>
          <p14:tracePt t="20725" x="7162800" y="4419600"/>
          <p14:tracePt t="20734" x="7059613" y="4376738"/>
          <p14:tracePt t="20740" x="6983413" y="4351338"/>
          <p14:tracePt t="20747" x="6924675" y="4333875"/>
          <p14:tracePt t="20753" x="6864350" y="4325938"/>
          <p14:tracePt t="20761" x="6780213" y="4308475"/>
          <p14:tracePt t="20769" x="6694488" y="4300538"/>
          <p14:tracePt t="20775" x="6618288" y="4300538"/>
          <p14:tracePt t="20781" x="6534150" y="4300538"/>
          <p14:tracePt t="20789" x="6473825" y="4300538"/>
          <p14:tracePt t="20796" x="6423025" y="4300538"/>
          <p14:tracePt t="20802" x="6389688" y="4308475"/>
          <p14:tracePt t="20809" x="6354763" y="4316413"/>
          <p14:tracePt t="20817" x="6321425" y="4325938"/>
          <p14:tracePt t="20823" x="6296025" y="4341813"/>
          <p14:tracePt t="20830" x="6270625" y="4351338"/>
          <p14:tracePt t="20837" x="6261100" y="4368800"/>
          <p14:tracePt t="20844" x="6235700" y="4384675"/>
          <p14:tracePt t="20851" x="6210300" y="4394200"/>
          <p14:tracePt t="20859" x="6194425" y="4419600"/>
          <p14:tracePt t="20867" x="6176963" y="4435475"/>
          <p14:tracePt t="20872" x="6159500" y="4460875"/>
          <p14:tracePt t="20879" x="6142038" y="4486275"/>
          <p14:tracePt t="20886" x="6134100" y="4513263"/>
          <p14:tracePt t="20893" x="6116638" y="4554538"/>
          <p14:tracePt t="20900" x="6100763" y="4589463"/>
          <p14:tracePt t="20909" x="6083300" y="4630738"/>
          <p14:tracePt t="20914" x="6075363" y="4665663"/>
          <p14:tracePt t="20921" x="6057900" y="4699000"/>
          <p14:tracePt t="20928" x="6049963" y="4749800"/>
          <p14:tracePt t="20935" x="6049963" y="4792663"/>
          <p14:tracePt t="20942" x="6040438" y="4835525"/>
          <p14:tracePt t="20950" x="6032500" y="4886325"/>
          <p14:tracePt t="20957" x="6032500" y="4929188"/>
          <p14:tracePt t="20963" x="6032500" y="4954588"/>
          <p14:tracePt t="20970" x="6032500" y="4987925"/>
          <p14:tracePt t="20977" x="6032500" y="5022850"/>
          <p14:tracePt t="20984" x="6032500" y="5048250"/>
          <p14:tracePt t="20992" x="6032500" y="5064125"/>
          <p14:tracePt t="20998" x="6032500" y="5091113"/>
          <p14:tracePt t="21005" x="6040438" y="5106988"/>
          <p14:tracePt t="21012" x="6049963" y="5116513"/>
          <p14:tracePt t="21019" x="6057900" y="5132388"/>
          <p14:tracePt t="21026" x="6057900" y="5149850"/>
          <p14:tracePt t="21034" x="6075363" y="5175250"/>
          <p14:tracePt t="21040" x="6091238" y="5183188"/>
          <p14:tracePt t="21047" x="6108700" y="5200650"/>
          <p14:tracePt t="21054" x="6134100" y="5226050"/>
          <p14:tracePt t="21061" x="6151563" y="5243513"/>
          <p14:tracePt t="21068" x="6159500" y="5260975"/>
          <p14:tracePt t="21075" x="6184900" y="5286375"/>
          <p14:tracePt t="21084" x="6194425" y="5286375"/>
          <p14:tracePt t="21089" x="6210300" y="5302250"/>
          <p14:tracePt t="21096" x="6210300" y="5311775"/>
          <p14:tracePt t="21103" x="6227763" y="5319713"/>
          <p14:tracePt t="21110" x="6235700" y="5327650"/>
          <p14:tracePt t="21117" x="6235700" y="5337175"/>
          <p14:tracePt t="21125" x="6245225" y="5337175"/>
          <p14:tracePt t="21131" x="6253163" y="5345113"/>
          <p14:tracePt t="21145" x="6253163" y="5353050"/>
          <p14:tracePt t="21167" x="6261100" y="5353050"/>
          <p14:tracePt t="21181" x="6261100" y="5362575"/>
          <p14:tracePt t="21187" x="6270625" y="5362575"/>
          <p14:tracePt t="21194" x="6270625" y="5370513"/>
          <p14:tracePt t="21201" x="6278563" y="5370513"/>
          <p14:tracePt t="23121" x="6245225" y="5380038"/>
          <p14:tracePt t="23125" x="6219825" y="5387975"/>
          <p14:tracePt t="23132" x="6184900" y="5395913"/>
          <p14:tracePt t="23139" x="6151563" y="5413375"/>
          <p14:tracePt t="23146" x="6100763" y="5430838"/>
          <p14:tracePt t="23153" x="6040438" y="5456238"/>
          <p14:tracePt t="23160" x="5989638" y="5481638"/>
          <p14:tracePt t="23168" x="5946775" y="5489575"/>
          <p14:tracePt t="23174" x="5888038" y="5514975"/>
          <p14:tracePt t="23181" x="5837238" y="5532438"/>
          <p14:tracePt t="23188" x="5776913" y="5540375"/>
          <p14:tracePt t="23195" x="5735638" y="5549900"/>
          <p14:tracePt t="23202" x="5683250" y="5575300"/>
          <p14:tracePt t="23210" x="5641975" y="5583238"/>
          <p14:tracePt t="23216" x="5591175" y="5591175"/>
          <p14:tracePt t="23223" x="5556250" y="5600700"/>
          <p14:tracePt t="23230" x="5513388" y="5600700"/>
          <p14:tracePt t="23237" x="5480050" y="5600700"/>
          <p14:tracePt t="23244" x="5462588" y="5608638"/>
          <p14:tracePt t="23251" x="5437188" y="5608638"/>
          <p14:tracePt t="23258" x="5411788" y="5608638"/>
          <p14:tracePt t="23265" x="5386388" y="5616575"/>
          <p14:tracePt t="23272" x="5378450" y="5616575"/>
          <p14:tracePt t="23279" x="5353050" y="5626100"/>
          <p14:tracePt t="23286" x="5327650" y="5634038"/>
          <p14:tracePt t="23293" x="5310188" y="5641975"/>
          <p14:tracePt t="23300" x="5284788" y="5651500"/>
          <p14:tracePt t="23307" x="5249863" y="5659438"/>
          <p14:tracePt t="23314" x="5224463" y="5668963"/>
          <p14:tracePt t="23321" x="5208588" y="5668963"/>
          <p14:tracePt t="23328" x="5183188" y="5676900"/>
          <p14:tracePt t="23335" x="5157788" y="5676900"/>
          <p14:tracePt t="23343" x="5132388" y="5684838"/>
          <p14:tracePt t="23349" x="5114925" y="5694363"/>
          <p14:tracePt t="23356" x="5089525" y="5702300"/>
          <p14:tracePt t="23363" x="5064125" y="5710238"/>
          <p14:tracePt t="23370" x="5038725" y="5710238"/>
          <p14:tracePt t="23377" x="5021263" y="5710238"/>
          <p14:tracePt t="23385" x="4995863" y="5719763"/>
          <p14:tracePt t="23391" x="4978400" y="5727700"/>
          <p14:tracePt t="23398" x="4962525" y="5735638"/>
          <p14:tracePt t="23405" x="4945063" y="5735638"/>
          <p14:tracePt t="23412" x="4927600" y="5745163"/>
          <p14:tracePt t="23419" x="4919663" y="5745163"/>
          <p14:tracePt t="23426" x="4894263" y="5753100"/>
          <p14:tracePt t="23433" x="4884738" y="5753100"/>
          <p14:tracePt t="23440" x="4876800" y="5761038"/>
          <p14:tracePt t="23447" x="4859338" y="5761038"/>
          <p14:tracePt t="23454" x="4843463" y="5761038"/>
          <p14:tracePt t="23468" x="4826000" y="5761038"/>
          <p14:tracePt t="23474" x="4818063" y="5770563"/>
          <p14:tracePt t="23482" x="4808538" y="5770563"/>
          <p14:tracePt t="23488" x="4791075" y="5778500"/>
          <p14:tracePt t="23495" x="4783138" y="5778500"/>
          <p14:tracePt t="23502" x="4775200" y="5788025"/>
          <p14:tracePt t="23511" x="4765675" y="5788025"/>
          <p14:tracePt t="23517" x="4757738" y="5788025"/>
          <p14:tracePt t="23524" x="4749800" y="5795963"/>
          <p14:tracePt t="23531" x="4740275" y="5795963"/>
          <p14:tracePt t="23537" x="4732338" y="5803900"/>
          <p14:tracePt t="23544" x="4724400" y="5813425"/>
          <p14:tracePt t="23552" x="4714875" y="5813425"/>
          <p14:tracePt t="23560" x="4706938" y="5813425"/>
          <p14:tracePt t="23573" x="4699000" y="5813425"/>
          <p14:tracePt t="23580" x="4689475" y="5821363"/>
          <p14:tracePt t="23594" x="4681538" y="5829300"/>
          <p14:tracePt t="23608" x="4673600" y="5829300"/>
          <p14:tracePt t="23629" x="4673600" y="5838825"/>
          <p14:tracePt t="23642" x="4664075" y="5846763"/>
          <p14:tracePt t="26016" x="4562475" y="5829300"/>
          <p14:tracePt t="26021" x="4410075" y="5803900"/>
          <p14:tracePt t="26028" x="4095750" y="5753100"/>
          <p14:tracePt t="26035" x="3763963" y="5702300"/>
          <p14:tracePt t="26042" x="3457575" y="5651500"/>
          <p14:tracePt t="26049" x="3016250" y="5608638"/>
          <p14:tracePt t="26056" x="2651125" y="5557838"/>
          <p14:tracePt t="26063" x="2344738" y="5507038"/>
          <p14:tracePt t="26070" x="1987550" y="5446713"/>
          <p14:tracePt t="26077" x="1708150" y="5405438"/>
          <p14:tracePt t="26084" x="1477963" y="5337175"/>
          <p14:tracePt t="26093" x="1214438" y="5276850"/>
          <p14:tracePt t="26098" x="950913" y="5175250"/>
          <p14:tracePt t="26105" x="739775" y="5081588"/>
          <p14:tracePt t="26112" x="517525" y="4972050"/>
          <p14:tracePt t="26119" x="246063" y="4852988"/>
          <p14:tracePt t="26126" x="25400" y="47593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2BEC-3CB2-A772-2D63-6921CA81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The use of random variables is most common in probability and statistics, where they are used to quantify outcomes of random occurrences.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Risk analysts use random variables to estimate the probability of an adverse event occurring.</a:t>
            </a:r>
            <a:endParaRPr lang="en-IN" dirty="0"/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508411-0F69-7637-02C2-8A62362BE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3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7912">
        <p:circle/>
      </p:transition>
    </mc:Choice>
    <mc:Fallback>
      <p:transition spd="slow" advTm="1791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07" x="5284788" y="3816350"/>
          <p14:tracePt t="4713" x="5259388" y="3798888"/>
          <p14:tracePt t="4720" x="5233988" y="3773488"/>
          <p14:tracePt t="4726" x="5208588" y="3756025"/>
          <p14:tracePt t="4734" x="5173663" y="3730625"/>
          <p14:tracePt t="4740" x="5148263" y="3713163"/>
          <p14:tracePt t="4747" x="5122863" y="3687763"/>
          <p14:tracePt t="4755" x="5089525" y="3662363"/>
          <p14:tracePt t="4761" x="5064125" y="3646488"/>
          <p14:tracePt t="4768" x="5029200" y="3619500"/>
          <p14:tracePt t="4775" x="5003800" y="3594100"/>
          <p14:tracePt t="4782" x="4978400" y="3578225"/>
          <p14:tracePt t="4789" x="4962525" y="3560763"/>
          <p14:tracePt t="4797" x="4935538" y="3535363"/>
          <p14:tracePt t="4803" x="4910138" y="3517900"/>
          <p14:tracePt t="4810" x="4884738" y="3502025"/>
          <p14:tracePt t="4817" x="4859338" y="3484563"/>
          <p14:tracePt t="4824" x="4833938" y="3467100"/>
          <p14:tracePt t="4831" x="4818063" y="3441700"/>
          <p14:tracePt t="4838" x="4783138" y="3433763"/>
          <p14:tracePt t="4845" x="4765675" y="3424238"/>
          <p14:tracePt t="4852" x="4732338" y="3408363"/>
          <p14:tracePt t="4859" x="4714875" y="3390900"/>
          <p14:tracePt t="4866" x="4689475" y="3365500"/>
          <p14:tracePt t="4873" x="4681538" y="3348038"/>
          <p14:tracePt t="4880" x="4656138" y="3330575"/>
          <p14:tracePt t="4889" x="4638675" y="3305175"/>
          <p14:tracePt t="4894" x="4613275" y="3297238"/>
          <p14:tracePt t="4901" x="4587875" y="3271838"/>
          <p14:tracePt t="4908" x="4570413" y="3246438"/>
          <p14:tracePt t="4915" x="4545013" y="3228975"/>
          <p14:tracePt t="4922" x="4529138" y="3203575"/>
          <p14:tracePt t="4930" x="4511675" y="3186113"/>
          <p14:tracePt t="4936" x="4494213" y="3178175"/>
          <p14:tracePt t="4943" x="4476750" y="3152775"/>
          <p14:tracePt t="4950" x="4460875" y="3135313"/>
          <p14:tracePt t="4957" x="4451350" y="3119438"/>
          <p14:tracePt t="4964" x="4435475" y="3101975"/>
          <p14:tracePt t="4972" x="4410075" y="3094038"/>
          <p14:tracePt t="4978" x="4392613" y="3076575"/>
          <p14:tracePt t="4985" x="4367213" y="3059113"/>
          <p14:tracePt t="4992" x="4359275" y="3041650"/>
          <p14:tracePt t="4999" x="4332288" y="3033713"/>
          <p14:tracePt t="5006" x="4306888" y="3025775"/>
          <p14:tracePt t="5013" x="4281488" y="3016250"/>
          <p14:tracePt t="5020" x="4265613" y="3016250"/>
          <p14:tracePt t="5027" x="4240213" y="3008313"/>
          <p14:tracePt t="5034" x="4214813" y="3008313"/>
          <p14:tracePt t="5041" x="4179888" y="3000375"/>
          <p14:tracePt t="5048" x="4154488" y="3000375"/>
          <p14:tracePt t="5055" x="4129088" y="3000375"/>
          <p14:tracePt t="5062" x="4095750" y="3000375"/>
          <p14:tracePt t="5069" x="4078288" y="3000375"/>
          <p14:tracePt t="5076" x="4044950" y="3008313"/>
          <p14:tracePt t="5083" x="4017963" y="3008313"/>
          <p14:tracePt t="5090" x="3992563" y="3008313"/>
          <p14:tracePt t="5097" x="3976688" y="3008313"/>
          <p14:tracePt t="5105" x="3951288" y="3008313"/>
          <p14:tracePt t="5111" x="3933825" y="3016250"/>
          <p14:tracePt t="5118" x="3925888" y="3016250"/>
          <p14:tracePt t="5125" x="3908425" y="3025775"/>
          <p14:tracePt t="5132" x="3890963" y="3025775"/>
          <p14:tracePt t="5139" x="3883025" y="3033713"/>
          <p14:tracePt t="5147" x="3873500" y="3033713"/>
          <p14:tracePt t="5153" x="3865563" y="3033713"/>
          <p14:tracePt t="5160" x="3857625" y="3041650"/>
          <p14:tracePt t="5167" x="3848100" y="3051175"/>
          <p14:tracePt t="5173" x="3840163" y="3051175"/>
          <p14:tracePt t="5181" x="3832225" y="3051175"/>
          <p14:tracePt t="5195" x="3822700" y="3059113"/>
          <p14:tracePt t="5202" x="3814763" y="3059113"/>
          <p14:tracePt t="5216" x="3814763" y="3067050"/>
          <p14:tracePt t="5230" x="3806825" y="3067050"/>
          <p14:tracePt t="5244" x="3806825" y="3076575"/>
          <p14:tracePt t="5413" x="3814763" y="3076575"/>
          <p14:tracePt t="5454" x="3822700" y="3076575"/>
          <p14:tracePt t="5488" x="3832225" y="3076575"/>
          <p14:tracePt t="5495" x="3840163" y="30765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9E71-0E9F-538A-B62E-D70D2162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/>
              <a:t>EXPECTATION: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F76AE-F4CF-A0D7-BF59-98162A7E7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expected value of a random variable is denoted by E[X].</a:t>
            </a:r>
          </a:p>
          <a:p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expected value can be thought of as the “average” value attained by the random variable.</a:t>
            </a: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expected value of a random variable is also called its mean.</a:t>
            </a: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I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 which we use the notation µX. (µ is the Greek letter mu.) </a:t>
            </a:r>
            <a:r>
              <a:rPr lang="en-US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xP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(X = x).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2218D5-F1D6-BACB-ED0C-01AFC7C00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79673"/>
      </p:ext>
    </p:extLst>
  </p:cSld>
  <p:clrMapOvr>
    <a:masterClrMapping/>
  </p:clrMapOvr>
  <p:transition spd="med" advTm="559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59" x="3832225" y="3076575"/>
          <p14:tracePt t="2065" x="3832225" y="3067050"/>
          <p14:tracePt t="2072" x="3822700" y="3059113"/>
          <p14:tracePt t="2079" x="3814763" y="3059113"/>
          <p14:tracePt t="2086" x="3814763" y="3051175"/>
          <p14:tracePt t="2100" x="3806825" y="3041650"/>
          <p14:tracePt t="2107" x="3797300" y="3033713"/>
          <p14:tracePt t="2121" x="3789363" y="3033713"/>
          <p14:tracePt t="2128" x="3789363" y="3025775"/>
          <p14:tracePt t="2135" x="3781425" y="3016250"/>
          <p14:tracePt t="2142" x="3771900" y="3016250"/>
          <p14:tracePt t="2149" x="3771900" y="3000375"/>
          <p14:tracePt t="2156" x="3771900" y="2982913"/>
          <p14:tracePt t="2163" x="3771900" y="2974975"/>
          <p14:tracePt t="2170" x="3771900" y="2949575"/>
          <p14:tracePt t="2177" x="3771900" y="2922588"/>
          <p14:tracePt t="2184" x="3771900" y="2906713"/>
          <p14:tracePt t="2191" x="3771900" y="2881313"/>
          <p14:tracePt t="2199" x="3771900" y="2855913"/>
          <p14:tracePt t="2205" x="3771900" y="2838450"/>
          <p14:tracePt t="2212" x="3771900" y="2813050"/>
          <p14:tracePt t="2219" x="3781425" y="2787650"/>
          <p14:tracePt t="2226" x="3781425" y="2762250"/>
          <p14:tracePt t="2233" x="3781425" y="2752725"/>
          <p14:tracePt t="2241" x="3789363" y="2727325"/>
          <p14:tracePt t="2247" x="3797300" y="2711450"/>
          <p14:tracePt t="2254" x="3806825" y="2693988"/>
          <p14:tracePt t="2261" x="3814763" y="2668588"/>
          <p14:tracePt t="2268" x="3832225" y="2643188"/>
          <p14:tracePt t="2275" x="3840163" y="2608263"/>
          <p14:tracePt t="2283" x="3857625" y="2582863"/>
          <p14:tracePt t="2289" x="3865563" y="2557463"/>
          <p14:tracePt t="2296" x="3883025" y="2524125"/>
          <p14:tracePt t="2303" x="3908425" y="2455863"/>
          <p14:tracePt t="2310" x="3933825" y="2397125"/>
          <p14:tracePt t="2317" x="3951288" y="2336800"/>
          <p14:tracePt t="2324" x="3984625" y="2268538"/>
          <p14:tracePt t="2331" x="3992563" y="2227263"/>
          <p14:tracePt t="2338" x="4010025" y="2192338"/>
          <p14:tracePt t="2345" x="4017963" y="2166938"/>
          <p14:tracePt t="2352" x="4035425" y="2133600"/>
          <p14:tracePt t="2359" x="4044950" y="2116138"/>
          <p14:tracePt t="2366" x="4052888" y="2108200"/>
          <p14:tracePt t="2374" x="4052888" y="2090738"/>
          <p14:tracePt t="2380" x="4060825" y="2073275"/>
          <p14:tracePt t="2387" x="4078288" y="2055813"/>
          <p14:tracePt t="2394" x="4086225" y="2055813"/>
          <p14:tracePt t="2401" x="4095750" y="2039938"/>
          <p14:tracePt t="2408" x="4103688" y="2030413"/>
          <p14:tracePt t="2416" x="4121150" y="2022475"/>
          <p14:tracePt t="2422" x="4137025" y="2014538"/>
          <p14:tracePt t="2429" x="4146550" y="2005013"/>
          <p14:tracePt t="2436" x="4162425" y="1989138"/>
          <p14:tracePt t="2443" x="4179888" y="1971675"/>
          <p14:tracePt t="2450" x="4197350" y="1963738"/>
          <p14:tracePt t="2457" x="4214813" y="1954213"/>
          <p14:tracePt t="2464" x="4230688" y="1938338"/>
          <p14:tracePt t="2471" x="4256088" y="1920875"/>
          <p14:tracePt t="2477" x="4273550" y="1911350"/>
          <p14:tracePt t="2484" x="4298950" y="1895475"/>
          <p14:tracePt t="2491" x="4306888" y="1878013"/>
          <p14:tracePt t="2499" x="4324350" y="1870075"/>
          <p14:tracePt t="2506" x="4349750" y="1860550"/>
          <p14:tracePt t="2512" x="4367213" y="1844675"/>
          <p14:tracePt t="2520" x="4375150" y="1835150"/>
          <p14:tracePt t="2527" x="4392613" y="1819275"/>
          <p14:tracePt t="2534" x="4410075" y="1809750"/>
          <p14:tracePt t="2541" x="4425950" y="1809750"/>
          <p14:tracePt t="2549" x="4435475" y="1801813"/>
          <p14:tracePt t="2555" x="4451350" y="1793875"/>
          <p14:tracePt t="2562" x="4460875" y="1793875"/>
          <p14:tracePt t="2569" x="4460875" y="1784350"/>
          <p14:tracePt t="2576" x="4476750" y="1784350"/>
          <p14:tracePt t="2582" x="4486275" y="1784350"/>
          <p14:tracePt t="2590" x="4486275" y="1776413"/>
          <p14:tracePt t="2597" x="4503738" y="1776413"/>
          <p14:tracePt t="2603" x="4511675" y="1776413"/>
          <p14:tracePt t="2618" x="4529138" y="1766888"/>
          <p14:tracePt t="2625" x="4537075" y="1766888"/>
          <p14:tracePt t="2639" x="4545013" y="1766888"/>
          <p14:tracePt t="2645" x="4554538" y="1766888"/>
          <p14:tracePt t="2652" x="4562475" y="1766888"/>
          <p14:tracePt t="2660" x="4570413" y="1766888"/>
          <p14:tracePt t="2667" x="4579938" y="1766888"/>
          <p14:tracePt t="2674" x="4595813" y="1766888"/>
          <p14:tracePt t="2680" x="4605338" y="1766888"/>
          <p14:tracePt t="2687" x="4613275" y="1766888"/>
          <p14:tracePt t="2694" x="4630738" y="1766888"/>
          <p14:tracePt t="2701" x="4638675" y="1766888"/>
          <p14:tracePt t="2708" x="4646613" y="1766888"/>
          <p14:tracePt t="2716" x="4673600" y="1766888"/>
          <p14:tracePt t="2729" x="4699000" y="1766888"/>
          <p14:tracePt t="2743" x="4714875" y="1766888"/>
          <p14:tracePt t="8699" x="4656138" y="1819275"/>
          <p14:tracePt t="8705" x="4545013" y="1911350"/>
          <p14:tracePt t="8710" x="4400550" y="2047875"/>
          <p14:tracePt t="8717" x="4265613" y="2166938"/>
          <p14:tracePt t="8724" x="4171950" y="2243138"/>
          <p14:tracePt t="8731" x="4095750" y="2311400"/>
          <p14:tracePt t="8738" x="4027488" y="2379663"/>
          <p14:tracePt t="8747" x="3976688" y="2447925"/>
          <p14:tracePt t="8753" x="3925888" y="2498725"/>
          <p14:tracePt t="8759" x="3873500" y="2541588"/>
          <p14:tracePt t="8766" x="3832225" y="2574925"/>
          <p14:tracePt t="8773" x="3781425" y="2617788"/>
          <p14:tracePt t="8780" x="3746500" y="2643188"/>
          <p14:tracePt t="8789" x="3721100" y="2660650"/>
          <p14:tracePt t="8794" x="3703638" y="2676525"/>
          <p14:tracePt t="8802" x="3687763" y="2693988"/>
          <p14:tracePt t="8808" x="3670300" y="2701925"/>
          <p14:tracePt t="8815" x="3662363" y="2701925"/>
          <p14:tracePt t="8830" x="3652838" y="2711450"/>
          <p14:tracePt t="8844" x="3644900" y="2711450"/>
          <p14:tracePt t="8850" x="3636963" y="2719388"/>
          <p14:tracePt t="8984" x="3644900" y="2719388"/>
          <p14:tracePt t="8991" x="3652838" y="2719388"/>
          <p14:tracePt t="9004" x="3670300" y="2719388"/>
          <p14:tracePt t="9011" x="3678238" y="2711450"/>
          <p14:tracePt t="9018" x="3703638" y="2711450"/>
          <p14:tracePt t="9026" x="3738563" y="2701925"/>
          <p14:tracePt t="9033" x="3763963" y="2693988"/>
          <p14:tracePt t="9039" x="3781425" y="2686050"/>
          <p14:tracePt t="9046" x="3806825" y="2676525"/>
          <p14:tracePt t="9053" x="3832225" y="2676525"/>
          <p14:tracePt t="9060" x="3865563" y="2668588"/>
          <p14:tracePt t="9067" x="3883025" y="2668588"/>
          <p14:tracePt t="9075" x="3916363" y="2660650"/>
          <p14:tracePt t="9083" x="3941763" y="2660650"/>
          <p14:tracePt t="9088" x="3976688" y="2651125"/>
          <p14:tracePt t="9095" x="3992563" y="2651125"/>
          <p14:tracePt t="9102" x="4027488" y="2651125"/>
          <p14:tracePt t="9109" x="4052888" y="2651125"/>
          <p14:tracePt t="9116" x="4086225" y="2651125"/>
          <p14:tracePt t="9124" x="4103688" y="2651125"/>
          <p14:tracePt t="9130" x="4129088" y="2651125"/>
          <p14:tracePt t="9137" x="4154488" y="2651125"/>
          <p14:tracePt t="9144" x="4171950" y="2651125"/>
          <p14:tracePt t="9151" x="4197350" y="2651125"/>
          <p14:tracePt t="9158" x="4214813" y="2651125"/>
          <p14:tracePt t="9167" x="4230688" y="2651125"/>
          <p14:tracePt t="9172" x="4248150" y="2651125"/>
          <p14:tracePt t="9179" x="4281488" y="2651125"/>
          <p14:tracePt t="9186" x="4306888" y="2651125"/>
          <p14:tracePt t="9193" x="4349750" y="2651125"/>
          <p14:tracePt t="9200" x="4384675" y="2643188"/>
          <p14:tracePt t="9208" x="4425950" y="2643188"/>
          <p14:tracePt t="9215" x="4486275" y="2633663"/>
          <p14:tracePt t="9221" x="4545013" y="2633663"/>
          <p14:tracePt t="9229" x="4587875" y="2633663"/>
          <p14:tracePt t="9235" x="4638675" y="2617788"/>
          <p14:tracePt t="9242" x="4664075" y="2617788"/>
          <p14:tracePt t="9249" x="4699000" y="2617788"/>
          <p14:tracePt t="9258" x="4732338" y="2617788"/>
          <p14:tracePt t="9263" x="4765675" y="2617788"/>
          <p14:tracePt t="9270" x="4783138" y="2617788"/>
          <p14:tracePt t="9277" x="4808538" y="2617788"/>
          <p14:tracePt t="9284" x="4833938" y="2617788"/>
          <p14:tracePt t="9291" x="4851400" y="2617788"/>
          <p14:tracePt t="9299" x="4876800" y="2617788"/>
          <p14:tracePt t="9305" x="4902200" y="2617788"/>
          <p14:tracePt t="9312" x="4919663" y="2617788"/>
          <p14:tracePt t="9319" x="4935538" y="2625725"/>
          <p14:tracePt t="9326" x="4962525" y="2625725"/>
          <p14:tracePt t="9333" x="4978400" y="2633663"/>
          <p14:tracePt t="9341" x="4995863" y="2633663"/>
          <p14:tracePt t="9347" x="5021263" y="2643188"/>
          <p14:tracePt t="9354" x="5029200" y="2643188"/>
          <p14:tracePt t="9361" x="5046663" y="2643188"/>
          <p14:tracePt t="9368" x="5064125" y="2643188"/>
          <p14:tracePt t="9375" x="5072063" y="2651125"/>
          <p14:tracePt t="9383" x="5080000" y="2651125"/>
          <p14:tracePt t="9390" x="5097463" y="2651125"/>
          <p14:tracePt t="9396" x="5106988" y="2651125"/>
          <p14:tracePt t="9403" x="5122863" y="2651125"/>
          <p14:tracePt t="9417" x="5140325" y="2651125"/>
          <p14:tracePt t="9424" x="5157788" y="2651125"/>
          <p14:tracePt t="9438" x="5173663" y="2651125"/>
          <p14:tracePt t="9445" x="5183188" y="2651125"/>
          <p14:tracePt t="9452" x="5199063" y="2651125"/>
          <p14:tracePt t="9459" x="5208588" y="2651125"/>
          <p14:tracePt t="9466" x="5216525" y="2651125"/>
          <p14:tracePt t="9474" x="5233988" y="2651125"/>
          <p14:tracePt t="9480" x="5241925" y="2651125"/>
          <p14:tracePt t="9487" x="5267325" y="2651125"/>
          <p14:tracePt t="9494" x="5284788" y="2651125"/>
          <p14:tracePt t="9501" x="5292725" y="2651125"/>
          <p14:tracePt t="9508" x="5318125" y="2651125"/>
          <p14:tracePt t="9516" x="5335588" y="2651125"/>
          <p14:tracePt t="9522" x="5343525" y="2651125"/>
          <p14:tracePt t="9529" x="5360988" y="2651125"/>
          <p14:tracePt t="9544" x="5378450" y="2651125"/>
          <p14:tracePt t="9550" x="5386388" y="2651125"/>
          <p14:tracePt t="9564" x="5394325" y="2651125"/>
          <p14:tracePt t="9571" x="5411788" y="2651125"/>
          <p14:tracePt t="9586" x="5421313" y="2651125"/>
          <p14:tracePt t="9592" x="5437188" y="2651125"/>
          <p14:tracePt t="9613" x="5446713" y="2651125"/>
          <p14:tracePt t="9620" x="5454650" y="2651125"/>
          <p14:tracePt t="9635" x="5462588" y="2651125"/>
          <p14:tracePt t="9641" x="5472113" y="2651125"/>
          <p14:tracePt t="9655" x="5480050" y="2651125"/>
          <p14:tracePt t="9691" x="5487988" y="2651125"/>
          <p14:tracePt t="9704" x="5497513" y="2651125"/>
          <p14:tracePt t="9739" x="5505450" y="2651125"/>
          <p14:tracePt t="9753" x="5513388" y="2651125"/>
          <p14:tracePt t="9760" x="5513388" y="2660650"/>
          <p14:tracePt t="9767" x="5522913" y="2660650"/>
          <p14:tracePt t="10608" x="5505450" y="2651125"/>
          <p14:tracePt t="10614" x="5497513" y="2643188"/>
          <p14:tracePt t="10621" x="5497513" y="2633663"/>
          <p14:tracePt t="10628" x="5487988" y="2625725"/>
          <p14:tracePt t="10634" x="5472113" y="2617788"/>
          <p14:tracePt t="10642" x="5472113" y="2608263"/>
          <p14:tracePt t="10648" x="5462588" y="2608263"/>
          <p14:tracePt t="10656" x="5446713" y="2592388"/>
          <p14:tracePt t="10662" x="5437188" y="2582863"/>
          <p14:tracePt t="10670" x="5421313" y="2574925"/>
          <p14:tracePt t="10677" x="5411788" y="2566988"/>
          <p14:tracePt t="10684" x="5394325" y="2557463"/>
          <p14:tracePt t="10690" x="5386388" y="2549525"/>
          <p14:tracePt t="10698" x="5378450" y="2532063"/>
          <p14:tracePt t="10705" x="5360988" y="2524125"/>
          <p14:tracePt t="10711" x="5353050" y="2516188"/>
          <p14:tracePt t="10719" x="5343525" y="2506663"/>
          <p14:tracePt t="10725" x="5335588" y="2498725"/>
          <p14:tracePt t="10733" x="5327650" y="2489200"/>
          <p14:tracePt t="10740" x="5318125" y="2473325"/>
          <p14:tracePt t="10748" x="5302250" y="2455863"/>
          <p14:tracePt t="10754" x="5302250" y="2447925"/>
          <p14:tracePt t="10760" x="5292725" y="2438400"/>
          <p14:tracePt t="10767" x="5284788" y="2422525"/>
          <p14:tracePt t="10774" x="5267325" y="2413000"/>
          <p14:tracePt t="10789" x="5267325" y="2397125"/>
          <p14:tracePt t="10796" x="5259388" y="2387600"/>
          <p14:tracePt t="10803" x="5249863" y="2387600"/>
          <p14:tracePt t="10810" x="5241925" y="2379663"/>
          <p14:tracePt t="10816" x="5241925" y="2371725"/>
          <p14:tracePt t="10824" x="5241925" y="2362200"/>
          <p14:tracePt t="10838" x="5241925" y="2354263"/>
          <p14:tracePt t="10845" x="5233988" y="2344738"/>
          <p14:tracePt t="10859" x="5233988" y="2336800"/>
          <p14:tracePt t="10872" x="5233988" y="2328863"/>
          <p14:tracePt t="10879" x="5233988" y="2319338"/>
          <p14:tracePt t="10901" x="5233988" y="2311400"/>
          <p14:tracePt t="10914" x="5233988" y="2303463"/>
          <p14:tracePt t="10928" x="5233988" y="2293938"/>
          <p14:tracePt t="10935" x="5233988" y="2286000"/>
          <p14:tracePt t="10942" x="5241925" y="2286000"/>
          <p14:tracePt t="10950" x="5249863" y="2278063"/>
          <p14:tracePt t="10956" x="5259388" y="2278063"/>
          <p14:tracePt t="10964" x="5259388" y="2268538"/>
          <p14:tracePt t="10971" x="5267325" y="2260600"/>
          <p14:tracePt t="10977" x="5276850" y="2260600"/>
          <p14:tracePt t="10984" x="5284788" y="2252663"/>
          <p14:tracePt t="10991" x="5302250" y="2243138"/>
          <p14:tracePt t="10998" x="5327650" y="2235200"/>
          <p14:tracePt t="11006" x="5343525" y="2217738"/>
          <p14:tracePt t="11012" x="5378450" y="2209800"/>
          <p14:tracePt t="11019" x="5394325" y="2200275"/>
          <p14:tracePt t="11026" x="5411788" y="2192338"/>
          <p14:tracePt t="11033" x="5429250" y="2192338"/>
          <p14:tracePt t="11040" x="5446713" y="2184400"/>
          <p14:tracePt t="11048" x="5462588" y="2174875"/>
          <p14:tracePt t="11054" x="5480050" y="2166938"/>
          <p14:tracePt t="11061" x="5497513" y="2159000"/>
          <p14:tracePt t="11068" x="5505450" y="2149475"/>
          <p14:tracePt t="11075" x="5522913" y="2141538"/>
          <p14:tracePt t="11082" x="5538788" y="2141538"/>
          <p14:tracePt t="11090" x="5538788" y="2133600"/>
          <p14:tracePt t="11098" x="5556250" y="2124075"/>
          <p14:tracePt t="11103" x="5581650" y="2108200"/>
          <p14:tracePt t="11110" x="5591175" y="2098675"/>
          <p14:tracePt t="11117" x="5607050" y="2090738"/>
          <p14:tracePt t="11124" x="5632450" y="2090738"/>
          <p14:tracePt t="11131" x="5657850" y="2082800"/>
          <p14:tracePt t="11139" x="5667375" y="2065338"/>
          <p14:tracePt t="11145" x="5692775" y="2055813"/>
          <p14:tracePt t="11152" x="5718175" y="2047875"/>
          <p14:tracePt t="11159" x="5743575" y="2030413"/>
          <p14:tracePt t="11166" x="5761038" y="2022475"/>
          <p14:tracePt t="11173" x="5786438" y="2005013"/>
          <p14:tracePt t="11181" x="5811838" y="1997075"/>
          <p14:tracePt t="11187" x="5837238" y="1989138"/>
          <p14:tracePt t="11194" x="5862638" y="1979613"/>
          <p14:tracePt t="11201" x="5880100" y="1963738"/>
          <p14:tracePt t="11208" x="5913438" y="1946275"/>
          <p14:tracePt t="11215" x="5964238" y="1938338"/>
          <p14:tracePt t="11223" x="5997575" y="1920875"/>
          <p14:tracePt t="11229" x="6024563" y="1911350"/>
          <p14:tracePt t="11237" x="6049963" y="1903413"/>
          <p14:tracePt t="11244" x="6091238" y="1885950"/>
          <p14:tracePt t="11250" x="6116638" y="1878013"/>
          <p14:tracePt t="11257" x="6142038" y="1878013"/>
          <p14:tracePt t="11265" x="6176963" y="1870075"/>
          <p14:tracePt t="11272" x="6202363" y="1860550"/>
          <p14:tracePt t="11278" x="6210300" y="1852613"/>
          <p14:tracePt t="11285" x="6235700" y="1844675"/>
          <p14:tracePt t="11292" x="6253163" y="1844675"/>
          <p14:tracePt t="11299" x="6270625" y="1844675"/>
          <p14:tracePt t="11306" x="6286500" y="1835150"/>
          <p14:tracePt t="11315" x="6303963" y="1835150"/>
          <p14:tracePt t="11320" x="6311900" y="1827213"/>
          <p14:tracePt t="11327" x="6338888" y="1827213"/>
          <p14:tracePt t="11334" x="6354763" y="1827213"/>
          <p14:tracePt t="11341" x="6372225" y="1827213"/>
          <p14:tracePt t="11348" x="6397625" y="1827213"/>
          <p14:tracePt t="11356" x="6430963" y="1827213"/>
          <p14:tracePt t="11362" x="6465888" y="1827213"/>
          <p14:tracePt t="11369" x="6508750" y="1819275"/>
          <p14:tracePt t="11376" x="6542088" y="1819275"/>
          <p14:tracePt t="11383" x="6567488" y="1809750"/>
          <p14:tracePt t="11390" x="6618288" y="1809750"/>
          <p14:tracePt t="11398" x="6643688" y="1809750"/>
          <p14:tracePt t="11404" x="6678613" y="1801813"/>
          <p14:tracePt t="11411" x="6711950" y="1801813"/>
          <p14:tracePt t="11418" x="6745288" y="1801813"/>
          <p14:tracePt t="11425" x="6770688" y="1801813"/>
          <p14:tracePt t="11432" x="6805613" y="1801813"/>
          <p14:tracePt t="11439" x="6831013" y="1801813"/>
          <p14:tracePt t="11447" x="6873875" y="1801813"/>
          <p14:tracePt t="11453" x="6907213" y="1801813"/>
          <p14:tracePt t="11460" x="6932613" y="1809750"/>
          <p14:tracePt t="11467" x="6983413" y="1809750"/>
          <p14:tracePt t="11474" x="7008813" y="1819275"/>
          <p14:tracePt t="11481" x="7043738" y="1819275"/>
          <p14:tracePt t="11489" x="7077075" y="1827213"/>
          <p14:tracePt t="11495" x="7112000" y="1835150"/>
          <p14:tracePt t="11502" x="7145338" y="1835150"/>
          <p14:tracePt t="11509" x="7178675" y="1844675"/>
          <p14:tracePt t="11516" x="7204075" y="1852613"/>
          <p14:tracePt t="11523" x="7239000" y="1860550"/>
          <p14:tracePt t="11531" x="7272338" y="1870075"/>
          <p14:tracePt t="11537" x="7297738" y="1885950"/>
          <p14:tracePt t="11544" x="7332663" y="1903413"/>
          <p14:tracePt t="11551" x="7366000" y="1911350"/>
          <p14:tracePt t="11558" x="7400925" y="1928813"/>
          <p14:tracePt t="11565" x="7434263" y="1946275"/>
          <p14:tracePt t="11573" x="7459663" y="1963738"/>
          <p14:tracePt t="11579" x="7477125" y="1971675"/>
          <p14:tracePt t="11586" x="7493000" y="1979613"/>
          <p14:tracePt t="11593" x="7510463" y="1989138"/>
          <p14:tracePt t="11600" x="7527925" y="2005013"/>
          <p14:tracePt t="11607" x="7535863" y="2005013"/>
          <p14:tracePt t="11614" x="7545388" y="2014538"/>
          <p14:tracePt t="11621" x="7553325" y="2030413"/>
          <p14:tracePt t="11628" x="7570788" y="2039938"/>
          <p14:tracePt t="11642" x="7578725" y="2055813"/>
          <p14:tracePt t="11649" x="7578725" y="2065338"/>
          <p14:tracePt t="11656" x="7578725" y="2082800"/>
          <p14:tracePt t="11664" x="7578725" y="2098675"/>
          <p14:tracePt t="11670" x="7578725" y="2116138"/>
          <p14:tracePt t="11677" x="7578725" y="2159000"/>
          <p14:tracePt t="11684" x="7570788" y="2227263"/>
          <p14:tracePt t="11691" x="7553325" y="2286000"/>
          <p14:tracePt t="11698" x="7527925" y="2371725"/>
          <p14:tracePt t="11706" x="7493000" y="2447925"/>
          <p14:tracePt t="11712" x="7477125" y="2506663"/>
          <p14:tracePt t="11719" x="7442200" y="2557463"/>
          <p14:tracePt t="11726" x="7416800" y="2608263"/>
          <p14:tracePt t="11733" x="7383463" y="2643188"/>
          <p14:tracePt t="11740" x="7358063" y="2686050"/>
          <p14:tracePt t="11748" x="7332663" y="2719388"/>
          <p14:tracePt t="11754" x="7307263" y="2752725"/>
          <p14:tracePt t="11761" x="7281863" y="2778125"/>
          <p14:tracePt t="11768" x="7256463" y="2813050"/>
          <p14:tracePt t="11775" x="7213600" y="2855913"/>
          <p14:tracePt t="11782" x="7178675" y="2897188"/>
          <p14:tracePt t="11789" x="7127875" y="2922588"/>
          <p14:tracePt t="11796" x="7059613" y="2965450"/>
          <p14:tracePt t="11803" x="7000875" y="3000375"/>
          <p14:tracePt t="11810" x="6932613" y="3041650"/>
          <p14:tracePt t="11817" x="6881813" y="3067050"/>
          <p14:tracePt t="11824" x="6823075" y="3101975"/>
          <p14:tracePt t="11831" x="6788150" y="3119438"/>
          <p14:tracePt t="11840" x="6754813" y="3135313"/>
          <p14:tracePt t="11845" x="6719888" y="3152775"/>
          <p14:tracePt t="11852" x="6669088" y="3170238"/>
          <p14:tracePt t="11859" x="6626225" y="3178175"/>
          <p14:tracePt t="11866" x="6575425" y="3195638"/>
          <p14:tracePt t="11873" x="6524625" y="3211513"/>
          <p14:tracePt t="11881" x="6483350" y="3211513"/>
          <p14:tracePt t="11887" x="6440488" y="3221038"/>
          <p14:tracePt t="11894" x="6380163" y="3228975"/>
          <p14:tracePt t="11901" x="6329363" y="3238500"/>
          <p14:tracePt t="11908" x="6286500" y="3246438"/>
          <p14:tracePt t="11915" x="6261100" y="3246438"/>
          <p14:tracePt t="11923" x="6219825" y="3246438"/>
          <p14:tracePt t="11929" x="6194425" y="3246438"/>
          <p14:tracePt t="11936" x="6151563" y="3246438"/>
          <p14:tracePt t="11943" x="6108700" y="3246438"/>
          <p14:tracePt t="11950" x="6075363" y="3246438"/>
          <p14:tracePt t="11957" x="6024563" y="3238500"/>
          <p14:tracePt t="11965" x="5989638" y="3228975"/>
          <p14:tracePt t="11971" x="5964238" y="3221038"/>
          <p14:tracePt t="11978" x="5930900" y="3221038"/>
          <p14:tracePt t="11985" x="5895975" y="3203575"/>
          <p14:tracePt t="11992" x="5870575" y="3195638"/>
          <p14:tracePt t="11999" x="5845175" y="3186113"/>
          <p14:tracePt t="12006" x="5837238" y="3178175"/>
          <p14:tracePt t="12013" x="5811838" y="3170238"/>
          <p14:tracePt t="12020" x="5786438" y="3160713"/>
          <p14:tracePt t="12027" x="5768975" y="3144838"/>
          <p14:tracePt t="12034" x="5761038" y="3135313"/>
          <p14:tracePt t="12041" x="5743575" y="3127375"/>
          <p14:tracePt t="12048" x="5735638" y="3119438"/>
          <p14:tracePt t="12056" x="5718175" y="3109913"/>
          <p14:tracePt t="12062" x="5700713" y="3094038"/>
          <p14:tracePt t="12069" x="5700713" y="3084513"/>
          <p14:tracePt t="12076" x="5683250" y="3076575"/>
          <p14:tracePt t="12083" x="5667375" y="3067050"/>
          <p14:tracePt t="12090" x="5667375" y="3059113"/>
          <p14:tracePt t="12098" x="5657850" y="3051175"/>
          <p14:tracePt t="12104" x="5641975" y="3041650"/>
          <p14:tracePt t="12111" x="5641975" y="3033713"/>
          <p14:tracePt t="12118" x="5632450" y="3016250"/>
          <p14:tracePt t="12132" x="5624513" y="3016250"/>
          <p14:tracePt t="12140" x="5616575" y="3008313"/>
          <p14:tracePt t="12146" x="5616575" y="3000375"/>
          <p14:tracePt t="12167" x="5607050" y="2990850"/>
          <p14:tracePt t="12181" x="5599113" y="2982913"/>
          <p14:tracePt t="12195" x="5599113" y="2974975"/>
          <p14:tracePt t="12230" x="5599113" y="2965450"/>
          <p14:tracePt t="12237" x="5599113" y="2957513"/>
          <p14:tracePt t="12251" x="5599113" y="2949575"/>
          <p14:tracePt t="12258" x="5607050" y="2940050"/>
          <p14:tracePt t="12265" x="5607050" y="2932113"/>
          <p14:tracePt t="12272" x="5616575" y="2932113"/>
          <p14:tracePt t="12279" x="5624513" y="2914650"/>
          <p14:tracePt t="12286" x="5632450" y="2906713"/>
          <p14:tracePt t="12293" x="5641975" y="2897188"/>
          <p14:tracePt t="12300" x="5649913" y="2897188"/>
          <p14:tracePt t="12307" x="5667375" y="2889250"/>
          <p14:tracePt t="12315" x="5675313" y="2881313"/>
          <p14:tracePt t="12321" x="5692775" y="2871788"/>
          <p14:tracePt t="12328" x="5700713" y="2871788"/>
          <p14:tracePt t="12335" x="5708650" y="2863850"/>
          <p14:tracePt t="12342" x="5735638" y="2855913"/>
          <p14:tracePt t="12349" x="5751513" y="2855913"/>
          <p14:tracePt t="12356" x="5761038" y="2846388"/>
          <p14:tracePt t="12363" x="5776913" y="2838450"/>
          <p14:tracePt t="12370" x="5794375" y="2838450"/>
          <p14:tracePt t="12377" x="5802313" y="2830513"/>
          <p14:tracePt t="12384" x="5811838" y="2830513"/>
          <p14:tracePt t="12391" x="5827713" y="2830513"/>
          <p14:tracePt t="12398" x="5837238" y="2830513"/>
          <p14:tracePt t="12406" x="5845175" y="2830513"/>
          <p14:tracePt t="12412" x="5853113" y="2830513"/>
          <p14:tracePt t="12419" x="5870575" y="2830513"/>
          <p14:tracePt t="12426" x="5880100" y="2830513"/>
          <p14:tracePt t="12440" x="5895975" y="2830513"/>
          <p14:tracePt t="12447" x="5913438" y="2830513"/>
          <p14:tracePt t="12454" x="5921375" y="2830513"/>
          <p14:tracePt t="12461" x="5930900" y="2830513"/>
          <p14:tracePt t="12468" x="5938838" y="2830513"/>
          <p14:tracePt t="12475" x="5956300" y="2830513"/>
          <p14:tracePt t="12482" x="5972175" y="2830513"/>
          <p14:tracePt t="12496" x="5989638" y="2830513"/>
          <p14:tracePt t="12510" x="5997575" y="2830513"/>
          <p14:tracePt t="12517" x="6015038" y="2830513"/>
          <p14:tracePt t="12531" x="6024563" y="2830513"/>
          <p14:tracePt t="12538" x="6032500" y="2830513"/>
          <p14:tracePt t="12545" x="6040438" y="2830513"/>
          <p14:tracePt t="12551" x="6049963" y="2830513"/>
          <p14:tracePt t="12566" x="6057900" y="2830513"/>
          <p14:tracePt t="12573" x="6065838" y="2830513"/>
          <p14:tracePt t="12580" x="6075363" y="2830513"/>
          <p14:tracePt t="12586" x="6083300" y="2830513"/>
          <p14:tracePt t="12601" x="6100763" y="2830513"/>
          <p14:tracePt t="12608" x="6108700" y="2830513"/>
          <p14:tracePt t="12622" x="6126163" y="2830513"/>
          <p14:tracePt t="12629" x="6134100" y="2830513"/>
          <p14:tracePt t="12636" x="6142038" y="2830513"/>
          <p14:tracePt t="12643" x="6159500" y="2830513"/>
          <p14:tracePt t="12649" x="6167438" y="2830513"/>
          <p14:tracePt t="12656" x="6176963" y="2830513"/>
          <p14:tracePt t="12664" x="6194425" y="2830513"/>
          <p14:tracePt t="12671" x="6210300" y="2830513"/>
          <p14:tracePt t="12678" x="6227763" y="2830513"/>
          <p14:tracePt t="12685" x="6235700" y="2830513"/>
          <p14:tracePt t="12692" x="6253163" y="2830513"/>
          <p14:tracePt t="12698" x="6270625" y="2830513"/>
          <p14:tracePt t="12707" x="6278563" y="2830513"/>
          <p14:tracePt t="12712" x="6303963" y="2830513"/>
          <p14:tracePt t="12720" x="6311900" y="2830513"/>
          <p14:tracePt t="12727" x="6321425" y="2830513"/>
          <p14:tracePt t="12734" x="6338888" y="2830513"/>
          <p14:tracePt t="12741" x="6346825" y="2830513"/>
          <p14:tracePt t="12756" x="6364288" y="2830513"/>
          <p14:tracePt t="12769" x="6372225" y="2830513"/>
          <p14:tracePt t="12776" x="6389688" y="2830513"/>
          <p14:tracePt t="12783" x="6397625" y="2820988"/>
          <p14:tracePt t="12789" x="6405563" y="2820988"/>
          <p14:tracePt t="12798" x="6423025" y="2813050"/>
          <p14:tracePt t="12803" x="6430963" y="2813050"/>
          <p14:tracePt t="12811" x="6448425" y="2813050"/>
          <p14:tracePt t="12818" x="6465888" y="2805113"/>
          <p14:tracePt t="12825" x="6483350" y="2805113"/>
          <p14:tracePt t="12832" x="6508750" y="2795588"/>
          <p14:tracePt t="12839" x="6542088" y="2795588"/>
          <p14:tracePt t="12846" x="6567488" y="2787650"/>
          <p14:tracePt t="12853" x="6592888" y="2787650"/>
          <p14:tracePt t="12860" x="6626225" y="2778125"/>
          <p14:tracePt t="12867" x="6661150" y="2778125"/>
          <p14:tracePt t="12873" x="6694488" y="2778125"/>
          <p14:tracePt t="12881" x="6737350" y="2770188"/>
          <p14:tracePt t="12889" x="6754813" y="2762250"/>
          <p14:tracePt t="12894" x="6805613" y="2752725"/>
          <p14:tracePt t="12901" x="6831013" y="2744788"/>
          <p14:tracePt t="12909" x="6889750" y="2736850"/>
          <p14:tracePt t="12916" x="6950075" y="2727325"/>
          <p14:tracePt t="12923" x="7000875" y="2711450"/>
          <p14:tracePt t="12931" x="7051675" y="2701925"/>
          <p14:tracePt t="12936" x="7094538" y="2693988"/>
          <p14:tracePt t="12944" x="7127875" y="2686050"/>
          <p14:tracePt t="12951" x="7153275" y="2668588"/>
          <p14:tracePt t="12958" x="7178675" y="2660650"/>
          <p14:tracePt t="12964" x="7196138" y="2660650"/>
          <p14:tracePt t="12973" x="7213600" y="2651125"/>
          <p14:tracePt t="12979" x="7221538" y="2643188"/>
          <p14:tracePt t="12986" x="7239000" y="2633663"/>
          <p14:tracePt t="12993" x="7246938" y="2633663"/>
          <p14:tracePt t="13000" x="7256463" y="2625725"/>
          <p14:tracePt t="13006" x="7264400" y="2625725"/>
          <p14:tracePt t="13014" x="7272338" y="2625725"/>
          <p14:tracePt t="13020" x="7281863" y="2625725"/>
          <p14:tracePt t="13042" x="7289800" y="2617788"/>
          <p14:tracePt t="13056" x="7297738" y="2617788"/>
          <p14:tracePt t="13289" x="7297738" y="2600325"/>
          <p14:tracePt t="13295" x="7272338" y="2600325"/>
          <p14:tracePt t="13300" x="7246938" y="2582863"/>
          <p14:tracePt t="13307" x="7239000" y="2574925"/>
          <p14:tracePt t="13314" x="7213600" y="2566988"/>
          <p14:tracePt t="13321" x="7188200" y="2557463"/>
          <p14:tracePt t="13328" x="7170738" y="2549525"/>
          <p14:tracePt t="13337" x="7162800" y="2541588"/>
          <p14:tracePt t="13342" x="7145338" y="2541588"/>
          <p14:tracePt t="13349" x="7137400" y="2541588"/>
          <p14:tracePt t="13356" x="7127875" y="2541588"/>
          <p14:tracePt t="13363" x="7119938" y="2541588"/>
          <p14:tracePt t="13370" x="7112000" y="2532063"/>
          <p14:tracePt t="13384" x="7102475" y="2532063"/>
          <p14:tracePt t="13391" x="7094538" y="2532063"/>
          <p14:tracePt t="13399" x="7085013" y="2532063"/>
          <p14:tracePt t="13427" x="7077075" y="2532063"/>
          <p14:tracePt t="13441" x="7069138" y="2532063"/>
          <p14:tracePt t="13511" x="7069138" y="2541588"/>
          <p14:tracePt t="13519" x="7069138" y="2549525"/>
          <p14:tracePt t="13531" x="7069138" y="2557463"/>
          <p14:tracePt t="13545" x="7069138" y="2566988"/>
          <p14:tracePt t="13560" x="7077075" y="2574925"/>
          <p14:tracePt t="13566" x="7077075" y="2582863"/>
          <p14:tracePt t="13573" x="7077075" y="2592388"/>
          <p14:tracePt t="13587" x="7077075" y="2608263"/>
          <p14:tracePt t="13594" x="7085013" y="2617788"/>
          <p14:tracePt t="13608" x="7094538" y="2625725"/>
          <p14:tracePt t="13615" x="7102475" y="2633663"/>
          <p14:tracePt t="13630" x="7102475" y="2643188"/>
          <p14:tracePt t="13643" x="7102475" y="2651125"/>
          <p14:tracePt t="13650" x="7112000" y="2660650"/>
          <p14:tracePt t="13664" x="7119938" y="2660650"/>
          <p14:tracePt t="13672" x="7119938" y="2668588"/>
          <p14:tracePt t="13693" x="7119938" y="2676525"/>
          <p14:tracePt t="13819" x="7112000" y="2676525"/>
          <p14:tracePt t="13839" x="7094538" y="2686050"/>
          <p14:tracePt t="13847" x="7085013" y="2686050"/>
          <p14:tracePt t="13861" x="7069138" y="2693988"/>
          <p14:tracePt t="13867" x="7059613" y="2693988"/>
          <p14:tracePt t="13874" x="7051675" y="2693988"/>
          <p14:tracePt t="13881" x="7034213" y="2701925"/>
          <p14:tracePt t="13888" x="7026275" y="2701925"/>
          <p14:tracePt t="13895" x="7000875" y="2711450"/>
          <p14:tracePt t="13902" x="6975475" y="2711450"/>
          <p14:tracePt t="13909" x="6942138" y="2719388"/>
          <p14:tracePt t="13917" x="6907213" y="2727325"/>
          <p14:tracePt t="13923" x="6864350" y="2736850"/>
          <p14:tracePt t="13930" x="6805613" y="2744788"/>
          <p14:tracePt t="13937" x="6745288" y="2762250"/>
          <p14:tracePt t="13944" x="6669088" y="2787650"/>
          <p14:tracePt t="13951" x="6610350" y="2813050"/>
          <p14:tracePt t="13959" x="6534150" y="2846388"/>
          <p14:tracePt t="13965" x="6397625" y="2897188"/>
          <p14:tracePt t="13972" x="6235700" y="2949575"/>
          <p14:tracePt t="13979" x="6015038" y="3041650"/>
          <p14:tracePt t="13986" x="5827713" y="3144838"/>
          <p14:tracePt t="13993" x="5548313" y="3279775"/>
          <p14:tracePt t="14000" x="5224463" y="3408363"/>
          <p14:tracePt t="14007" x="4995863" y="3535363"/>
          <p14:tracePt t="14014" x="4783138" y="3629025"/>
          <p14:tracePt t="14021" x="4562475" y="3722688"/>
          <p14:tracePt t="14028" x="4367213" y="3781425"/>
          <p14:tracePt t="14035" x="4187825" y="3832225"/>
          <p14:tracePt t="14042" x="4052888" y="3883025"/>
          <p14:tracePt t="14049" x="3925888" y="3917950"/>
          <p14:tracePt t="14056" x="3738563" y="3968750"/>
          <p14:tracePt t="14063" x="3525838" y="4044950"/>
          <p14:tracePt t="14070" x="3373438" y="4113213"/>
          <p14:tracePt t="14077" x="3236913" y="4189413"/>
          <p14:tracePt t="14084" x="3041650" y="4291013"/>
          <p14:tracePt t="14092" x="2871788" y="4394200"/>
          <p14:tracePt t="14098" x="2735263" y="4460875"/>
          <p14:tracePt t="14105" x="2633663" y="4521200"/>
          <p14:tracePt t="14112" x="2540000" y="4572000"/>
          <p14:tracePt t="14119" x="2463800" y="4597400"/>
          <p14:tracePt t="14126" x="2362200" y="4622800"/>
          <p14:tracePt t="14134" x="2286000" y="4657725"/>
          <p14:tracePt t="14140" x="2208213" y="4665663"/>
          <p14:tracePt t="14147" x="2149475" y="4691063"/>
          <p14:tracePt t="14154" x="2106613" y="4691063"/>
          <p14:tracePt t="14161" x="2073275" y="4699000"/>
          <p14:tracePt t="14168" x="2055813" y="4699000"/>
          <p14:tracePt t="14176" x="2030413" y="4699000"/>
          <p14:tracePt t="14182" x="2005013" y="4699000"/>
          <p14:tracePt t="14189" x="1987550" y="4699000"/>
          <p14:tracePt t="14196" x="1971675" y="4699000"/>
          <p14:tracePt t="14203" x="1946275" y="4699000"/>
          <p14:tracePt t="14210" x="1936750" y="4699000"/>
          <p14:tracePt t="14217" x="1920875" y="4699000"/>
          <p14:tracePt t="14224" x="1885950" y="4691063"/>
          <p14:tracePt t="14231" x="1860550" y="4673600"/>
          <p14:tracePt t="14238" x="1827213" y="4657725"/>
          <p14:tracePt t="14245" x="1776413" y="4605338"/>
          <p14:tracePt t="14252" x="1724025" y="4538663"/>
          <p14:tracePt t="14259" x="1657350" y="4435475"/>
          <p14:tracePt t="14267" x="1606550" y="4316413"/>
          <p14:tracePt t="14273" x="1546225" y="4224338"/>
          <p14:tracePt t="14280" x="1512888" y="4138613"/>
          <p14:tracePt t="14287" x="1487488" y="4044950"/>
          <p14:tracePt t="14294" x="1462088" y="3960813"/>
          <p14:tracePt t="14301" x="1444625" y="3900488"/>
          <p14:tracePt t="14309" x="1419225" y="3849688"/>
          <p14:tracePt t="14315" x="1401763" y="3798888"/>
          <p14:tracePt t="14322" x="1401763" y="3781425"/>
          <p14:tracePt t="14329" x="1393825" y="3756025"/>
          <p14:tracePt t="14336" x="1384300" y="3738563"/>
          <p14:tracePt t="14343" x="1376363" y="3722688"/>
          <p14:tracePt t="14357" x="1376363" y="3713163"/>
          <p14:tracePt t="14364" x="1376363" y="3705225"/>
          <p14:tracePt t="14378" x="1376363" y="3697288"/>
          <p14:tracePt t="14385" x="1376363" y="3687763"/>
          <p14:tracePt t="14399" x="1376363" y="3679825"/>
          <p14:tracePt t="14506" x="1376363" y="3671888"/>
          <p14:tracePt t="14518" x="1376363" y="3662363"/>
          <p14:tracePt t="14532" x="1384300" y="3654425"/>
          <p14:tracePt t="14546" x="1384300" y="3646488"/>
          <p14:tracePt t="14553" x="1393825" y="3646488"/>
          <p14:tracePt t="14567" x="1401763" y="3636963"/>
          <p14:tracePt t="14574" x="1409700" y="3636963"/>
          <p14:tracePt t="14588" x="1409700" y="3629025"/>
          <p14:tracePt t="14595" x="1419225" y="3629025"/>
          <p14:tracePt t="14602" x="1427163" y="3619500"/>
          <p14:tracePt t="14616" x="1444625" y="3619500"/>
          <p14:tracePt t="14623" x="1462088" y="3619500"/>
          <p14:tracePt t="14630" x="1470025" y="3619500"/>
          <p14:tracePt t="14637" x="1503363" y="3619500"/>
          <p14:tracePt t="14644" x="1538288" y="3619500"/>
          <p14:tracePt t="14651" x="1579563" y="3619500"/>
          <p14:tracePt t="14658" x="1606550" y="3619500"/>
          <p14:tracePt t="15211" x="1606550" y="3603625"/>
          <p14:tracePt t="15218" x="1606550" y="3594100"/>
          <p14:tracePt t="15225" x="1606550" y="3586163"/>
          <p14:tracePt t="15232" x="1606550" y="3578225"/>
          <p14:tracePt t="15239" x="1606550" y="3568700"/>
          <p14:tracePt t="15252" x="1606550" y="3560763"/>
          <p14:tracePt t="15267" x="1606550" y="3552825"/>
          <p14:tracePt t="15281" x="1614488" y="3552825"/>
          <p14:tracePt t="15316" x="1622425" y="3552825"/>
          <p14:tracePt t="15343" x="1631950" y="3552825"/>
          <p14:tracePt t="15386" x="1639888" y="3552825"/>
          <p14:tracePt t="15400" x="1647825" y="3543300"/>
          <p14:tracePt t="15414" x="1657350" y="3535363"/>
          <p14:tracePt t="15421" x="1665288" y="3535363"/>
          <p14:tracePt t="15428" x="1665288" y="3527425"/>
          <p14:tracePt t="15434" x="1673225" y="3527425"/>
          <p14:tracePt t="15441" x="1682750" y="3527425"/>
          <p14:tracePt t="15449" x="1690688" y="3527425"/>
          <p14:tracePt t="15463" x="1708150" y="3517900"/>
          <p14:tracePt t="15469" x="1716088" y="3509963"/>
          <p14:tracePt t="15477" x="1716088" y="3502025"/>
          <p14:tracePt t="15484" x="1724025" y="3502025"/>
          <p14:tracePt t="15490" x="1741488" y="3502025"/>
          <p14:tracePt t="15498" x="1741488" y="3492500"/>
          <p14:tracePt t="15504" x="1758950" y="3484563"/>
          <p14:tracePt t="15511" x="1776413" y="3467100"/>
          <p14:tracePt t="15518" x="1792288" y="3467100"/>
          <p14:tracePt t="15526" x="1801813" y="3459163"/>
          <p14:tracePt t="15533" x="1817688" y="3449638"/>
          <p14:tracePt t="15539" x="1835150" y="3433763"/>
          <p14:tracePt t="15546" x="1852613" y="3433763"/>
          <p14:tracePt t="15554" x="1868488" y="3424238"/>
          <p14:tracePt t="15560" x="1885950" y="3416300"/>
          <p14:tracePt t="15568" x="1903413" y="3408363"/>
          <p14:tracePt t="15581" x="1920875" y="3398838"/>
          <p14:tracePt t="15588" x="1920875" y="3390900"/>
          <p14:tracePt t="15595" x="1928813" y="3390900"/>
          <p14:tracePt t="15602" x="1936750" y="3382963"/>
          <p14:tracePt t="15610" x="1946275" y="3382963"/>
          <p14:tracePt t="15623" x="1954213" y="3373438"/>
          <p14:tracePt t="15630" x="1962150" y="3373438"/>
          <p14:tracePt t="15637" x="1962150" y="3365500"/>
          <p14:tracePt t="15666" x="1971675" y="3355975"/>
          <p14:tracePt t="15680" x="1979613" y="3355975"/>
          <p14:tracePt t="15686" x="1979613" y="3348038"/>
          <p14:tracePt t="15694" x="1987550" y="3348038"/>
          <p14:tracePt t="15728" x="1987550" y="3340100"/>
          <p14:tracePt t="15773" x="1987550" y="3330575"/>
          <p14:tracePt t="15799" x="1987550" y="3322638"/>
          <p14:tracePt t="15946" x="1997075" y="3322638"/>
          <p14:tracePt t="15988" x="2005013" y="3322638"/>
          <p14:tracePt t="16043" x="2005013" y="3330575"/>
          <p14:tracePt t="16065" x="2012950" y="3330575"/>
          <p14:tracePt t="16071" x="2012950" y="3340100"/>
          <p14:tracePt t="16086" x="2022475" y="3340100"/>
          <p14:tracePt t="16100" x="2030413" y="3348038"/>
          <p14:tracePt t="16121" x="2038350" y="3355975"/>
          <p14:tracePt t="16127" x="2047875" y="3355975"/>
          <p14:tracePt t="16134" x="2055813" y="3365500"/>
          <p14:tracePt t="16141" x="2065338" y="3365500"/>
          <p14:tracePt t="16149" x="2081213" y="3365500"/>
          <p14:tracePt t="16156" x="2106613" y="3365500"/>
          <p14:tracePt t="16162" x="2132013" y="3373438"/>
          <p14:tracePt t="16169" x="2166938" y="3373438"/>
          <p14:tracePt t="16176" x="2208213" y="3382963"/>
          <p14:tracePt t="16183" x="2268538" y="3382963"/>
          <p14:tracePt t="16190" x="2327275" y="3390900"/>
          <p14:tracePt t="16198" x="2379663" y="3390900"/>
          <p14:tracePt t="16204" x="2438400" y="3408363"/>
          <p14:tracePt t="16211" x="2497138" y="3408363"/>
          <p14:tracePt t="16218" x="2540000" y="3408363"/>
          <p14:tracePt t="16225" x="2582863" y="3408363"/>
          <p14:tracePt t="16232" x="2616200" y="3408363"/>
          <p14:tracePt t="16240" x="2651125" y="3408363"/>
          <p14:tracePt t="16246" x="2684463" y="3408363"/>
          <p14:tracePt t="16253" x="2701925" y="3408363"/>
          <p14:tracePt t="16260" x="2727325" y="3408363"/>
          <p14:tracePt t="16267" x="2744788" y="3408363"/>
          <p14:tracePt t="16274" x="2752725" y="3408363"/>
          <p14:tracePt t="16282" x="2770188" y="3408363"/>
          <p14:tracePt t="16295" x="2786063" y="3408363"/>
          <p14:tracePt t="16302" x="2795588" y="3408363"/>
          <p14:tracePt t="16309" x="2803525" y="3408363"/>
          <p14:tracePt t="16316" x="2811463" y="3408363"/>
          <p14:tracePt t="16323" x="2820988" y="3408363"/>
          <p14:tracePt t="16337" x="2828925" y="3408363"/>
          <p14:tracePt t="16344" x="2838450" y="3408363"/>
          <p14:tracePt t="16358" x="2846388" y="3408363"/>
          <p14:tracePt t="16366" x="2854325" y="3408363"/>
          <p14:tracePt t="16379" x="2863850" y="3408363"/>
          <p14:tracePt t="16393" x="2871788" y="3408363"/>
          <p14:tracePt t="16414" x="2879725" y="3408363"/>
          <p14:tracePt t="16535" x="2879725" y="3398838"/>
          <p14:tracePt t="16611" x="2879725" y="3390900"/>
          <p14:tracePt t="16688" x="2889250" y="3390900"/>
          <p14:tracePt t="16708" x="2897188" y="3390900"/>
          <p14:tracePt t="16715" x="2897188" y="3382963"/>
          <p14:tracePt t="16722" x="2905125" y="3382963"/>
          <p14:tracePt t="16729" x="2905125" y="3373438"/>
          <p14:tracePt t="16736" x="2914650" y="3373438"/>
          <p14:tracePt t="16743" x="2922588" y="3373438"/>
          <p14:tracePt t="16757" x="2930525" y="3365500"/>
          <p14:tracePt t="16764" x="2947988" y="3355975"/>
          <p14:tracePt t="16771" x="2947988" y="3348038"/>
          <p14:tracePt t="16778" x="2955925" y="3348038"/>
          <p14:tracePt t="16785" x="2973388" y="3340100"/>
          <p14:tracePt t="16793" x="2973388" y="3330575"/>
          <p14:tracePt t="16799" x="2982913" y="3330575"/>
          <p14:tracePt t="16806" x="2990850" y="3330575"/>
          <p14:tracePt t="16813" x="2998788" y="3322638"/>
          <p14:tracePt t="16820" x="3008313" y="3314700"/>
          <p14:tracePt t="16827" x="3016250" y="3305175"/>
          <p14:tracePt t="16835" x="3024188" y="3305175"/>
          <p14:tracePt t="16841" x="3024188" y="3297238"/>
          <p14:tracePt t="16848" x="3033713" y="3289300"/>
          <p14:tracePt t="16855" x="3049588" y="3279775"/>
          <p14:tracePt t="16876" x="3059113" y="3279775"/>
          <p14:tracePt t="16883" x="3067050" y="3279775"/>
          <p14:tracePt t="16890" x="3067050" y="3271838"/>
          <p14:tracePt t="16897" x="3074988" y="3271838"/>
          <p14:tracePt t="16904" x="3084513" y="3263900"/>
          <p14:tracePt t="16911" x="3092450" y="3263900"/>
          <p14:tracePt t="16919" x="3092450" y="3254375"/>
          <p14:tracePt t="16932" x="3100388" y="3254375"/>
          <p14:tracePt t="16946" x="3109913" y="3254375"/>
          <p14:tracePt t="16953" x="3109913" y="3246438"/>
          <p14:tracePt t="16982" x="3117850" y="3246438"/>
          <p14:tracePt t="16995" x="3127375" y="3246438"/>
          <p14:tracePt t="17009" x="3127375" y="3238500"/>
          <p14:tracePt t="17016" x="3135313" y="3238500"/>
          <p14:tracePt t="17045" x="3143250" y="3238500"/>
          <p14:tracePt t="17058" x="3152775" y="3238500"/>
          <p14:tracePt t="17086" x="3160713" y="3238500"/>
          <p14:tracePt t="17094" x="3168650" y="3238500"/>
          <p14:tracePt t="17100" x="3178175" y="3228975"/>
          <p14:tracePt t="17114" x="3186113" y="3221038"/>
          <p14:tracePt t="17128" x="3203575" y="3221038"/>
          <p14:tracePt t="17143" x="3211513" y="3221038"/>
          <p14:tracePt t="17149" x="3228975" y="3211513"/>
          <p14:tracePt t="17163" x="3236913" y="3211513"/>
          <p14:tracePt t="17170" x="3244850" y="3211513"/>
          <p14:tracePt t="17177" x="3254375" y="3211513"/>
          <p14:tracePt t="17191" x="3262313" y="3211513"/>
          <p14:tracePt t="17198" x="3270250" y="3211513"/>
          <p14:tracePt t="17212" x="3279775" y="3211513"/>
          <p14:tracePt t="17219" x="3287713" y="3211513"/>
          <p14:tracePt t="17233" x="3297238" y="3211513"/>
          <p14:tracePt t="17247" x="3305175" y="3203575"/>
          <p14:tracePt t="17261" x="3313113" y="3203575"/>
          <p14:tracePt t="17290" x="3322638" y="3203575"/>
          <p14:tracePt t="17310" x="3330575" y="3203575"/>
          <p14:tracePt t="17318" x="3330575" y="3195638"/>
          <p14:tracePt t="17338" x="3338513" y="3195638"/>
          <p14:tracePt t="17345" x="3348038" y="3195638"/>
          <p14:tracePt t="17359" x="3355975" y="3195638"/>
          <p14:tracePt t="17373" x="3363913" y="3195638"/>
          <p14:tracePt t="17380" x="3373438" y="3195638"/>
          <p14:tracePt t="17394" x="3381375" y="3195638"/>
          <p14:tracePt t="17408" x="3389313" y="3186113"/>
          <p14:tracePt t="17415" x="3398838" y="3186113"/>
          <p14:tracePt t="17429" x="3406775" y="3186113"/>
          <p14:tracePt t="17436" x="3414713" y="3178175"/>
          <p14:tracePt t="17457" x="3432175" y="3178175"/>
          <p14:tracePt t="17464" x="3441700" y="3170238"/>
          <p14:tracePt t="17485" x="3449638" y="3170238"/>
          <p14:tracePt t="17493" x="3457575" y="3170238"/>
          <p14:tracePt t="17499" x="3467100" y="3170238"/>
          <p14:tracePt t="17513" x="3475038" y="3170238"/>
          <p14:tracePt t="17520" x="3482975" y="3170238"/>
          <p14:tracePt t="17541" x="3492500" y="3170238"/>
          <p14:tracePt t="17548" x="3500438" y="3170238"/>
          <p14:tracePt t="17562" x="3508375" y="3160713"/>
          <p14:tracePt t="17569" x="3517900" y="3160713"/>
          <p14:tracePt t="17583" x="3525838" y="3160713"/>
          <p14:tracePt t="17597" x="3533775" y="3160713"/>
          <p14:tracePt t="17604" x="3543300" y="3160713"/>
          <p14:tracePt t="17618" x="3551238" y="3160713"/>
          <p14:tracePt t="17625" x="3551238" y="3152775"/>
          <p14:tracePt t="17632" x="3559175" y="3152775"/>
          <p14:tracePt t="17639" x="3568700" y="3152775"/>
          <p14:tracePt t="17653" x="3576638" y="3152775"/>
          <p14:tracePt t="17660" x="3586163" y="3152775"/>
          <p14:tracePt t="17674" x="3594100" y="3152775"/>
          <p14:tracePt t="17688" x="3602038" y="3152775"/>
          <p14:tracePt t="17695" x="3611563" y="3152775"/>
          <p14:tracePt t="17723" x="3619500" y="3152775"/>
          <p14:tracePt t="17737" x="3627438" y="3152775"/>
          <p14:tracePt t="17765" x="3636963" y="3152775"/>
          <p14:tracePt t="17786" x="3644900" y="3152775"/>
          <p14:tracePt t="17800" x="3652838" y="3152775"/>
          <p14:tracePt t="17941" x="3662363" y="3152775"/>
          <p14:tracePt t="18012" x="3670300" y="3152775"/>
          <p14:tracePt t="18045" x="3678238" y="3152775"/>
          <p14:tracePt t="18059" x="3687763" y="3152775"/>
          <p14:tracePt t="18073" x="3695700" y="3152775"/>
          <p14:tracePt t="18108" x="3703638" y="3152775"/>
          <p14:tracePt t="18122" x="3713163" y="3144838"/>
          <p14:tracePt t="18157" x="3721100" y="3144838"/>
          <p14:tracePt t="18171" x="3729038" y="3144838"/>
          <p14:tracePt t="18185" x="3738563" y="3144838"/>
          <p14:tracePt t="18264" x="3746500" y="3144838"/>
          <p14:tracePt t="18283" x="3756025" y="3144838"/>
          <p14:tracePt t="18290" x="3756025" y="3135313"/>
          <p14:tracePt t="18311" x="3763963" y="3135313"/>
          <p14:tracePt t="18325" x="3771900" y="3135313"/>
          <p14:tracePt t="18360" x="3781425" y="3135313"/>
          <p14:tracePt t="18374" x="3789363" y="3135313"/>
          <p14:tracePt t="18395" x="3797300" y="3135313"/>
          <p14:tracePt t="18402" x="3797300" y="3127375"/>
          <p14:tracePt t="18416" x="3806825" y="3127375"/>
          <p14:tracePt t="18437" x="3814763" y="3127375"/>
          <p14:tracePt t="18458" x="3822700" y="3127375"/>
          <p14:tracePt t="18472" x="3832225" y="3127375"/>
          <p14:tracePt t="18486" x="3840163" y="3127375"/>
          <p14:tracePt t="18514" x="3848100" y="3127375"/>
          <p14:tracePt t="18528" x="3857625" y="3127375"/>
          <p14:tracePt t="18556" x="3865563" y="3127375"/>
          <p14:tracePt t="18569" x="3873500" y="3127375"/>
          <p14:tracePt t="18584" x="3883025" y="3127375"/>
          <p14:tracePt t="18598" x="3890963" y="3127375"/>
          <p14:tracePt t="18605" x="3900488" y="3127375"/>
          <p14:tracePt t="18633" x="3908425" y="3127375"/>
          <p14:tracePt t="18639" x="3916363" y="3127375"/>
          <p14:tracePt t="18646" x="3925888" y="3127375"/>
          <p14:tracePt t="18661" x="3933825" y="3127375"/>
          <p14:tracePt t="18667" x="3941763" y="3127375"/>
          <p14:tracePt t="18689" x="3951288" y="3127375"/>
          <p14:tracePt t="18696" x="3959225" y="3127375"/>
          <p14:tracePt t="18702" x="3967163" y="3127375"/>
          <p14:tracePt t="18717" x="3976688" y="3127375"/>
          <p14:tracePt t="18723" x="3984625" y="3127375"/>
          <p14:tracePt t="18737" x="3992563" y="3127375"/>
          <p14:tracePt t="18745" x="4002088" y="3127375"/>
          <p14:tracePt t="18752" x="4010025" y="3127375"/>
          <p14:tracePt t="18759" x="4017963" y="3127375"/>
          <p14:tracePt t="18766" x="4027488" y="3127375"/>
          <p14:tracePt t="18773" x="4035425" y="3127375"/>
          <p14:tracePt t="18779" x="4052888" y="3127375"/>
          <p14:tracePt t="18786" x="4070350" y="3127375"/>
          <p14:tracePt t="18794" x="4078288" y="3127375"/>
          <p14:tracePt t="18801" x="4103688" y="3127375"/>
          <p14:tracePt t="18808" x="4111625" y="3127375"/>
          <p14:tracePt t="18814" x="4137025" y="3127375"/>
          <p14:tracePt t="18821" x="4154488" y="3127375"/>
          <p14:tracePt t="18828" x="4171950" y="3127375"/>
          <p14:tracePt t="18836" x="4197350" y="3127375"/>
          <p14:tracePt t="18842" x="4214813" y="3127375"/>
          <p14:tracePt t="18850" x="4230688" y="3127375"/>
          <p14:tracePt t="18856" x="4256088" y="3127375"/>
          <p14:tracePt t="18863" x="4273550" y="3127375"/>
          <p14:tracePt t="18870" x="4281488" y="3127375"/>
          <p14:tracePt t="18878" x="4298950" y="3127375"/>
          <p14:tracePt t="18886" x="4306888" y="3127375"/>
          <p14:tracePt t="18891" x="4324350" y="3127375"/>
          <p14:tracePt t="18898" x="4341813" y="3127375"/>
          <p14:tracePt t="18913" x="4349750" y="3127375"/>
          <p14:tracePt t="18919" x="4359275" y="3127375"/>
          <p14:tracePt t="18928" x="4367213" y="3127375"/>
          <p14:tracePt t="18933" x="4375150" y="3127375"/>
          <p14:tracePt t="18948" x="4384675" y="3127375"/>
          <p14:tracePt t="18962" x="4392613" y="3127375"/>
          <p14:tracePt t="18976" x="4400550" y="3127375"/>
          <p14:tracePt t="18997" x="4410075" y="3127375"/>
          <p14:tracePt t="19599" x="4451350" y="3127375"/>
          <p14:tracePt t="19606" x="4503738" y="3127375"/>
          <p14:tracePt t="19612" x="4579938" y="3127375"/>
          <p14:tracePt t="19619" x="4646613" y="3127375"/>
          <p14:tracePt t="19626" x="4724400" y="3127375"/>
          <p14:tracePt t="19633" x="4775200" y="3127375"/>
          <p14:tracePt t="19640" x="4833938" y="3127375"/>
          <p14:tracePt t="19648" x="4868863" y="3127375"/>
          <p14:tracePt t="19654" x="4894263" y="3127375"/>
          <p14:tracePt t="19661" x="4910138" y="3127375"/>
          <p14:tracePt t="19668" x="4935538" y="3127375"/>
          <p14:tracePt t="19675" x="4953000" y="3127375"/>
          <p14:tracePt t="19690" x="4970463" y="3127375"/>
          <p14:tracePt t="19697" x="4978400" y="3127375"/>
          <p14:tracePt t="19703" x="4987925" y="3127375"/>
          <p14:tracePt t="19711" x="4995863" y="3127375"/>
          <p14:tracePt t="19724" x="5013325" y="3127375"/>
          <p14:tracePt t="19732" x="5021263" y="3127375"/>
          <p14:tracePt t="19745" x="5038725" y="3127375"/>
          <p14:tracePt t="19752" x="5046663" y="3127375"/>
          <p14:tracePt t="19766" x="5054600" y="3127375"/>
          <p14:tracePt t="19773" x="5064125" y="3127375"/>
          <p14:tracePt t="19787" x="5072063" y="3119438"/>
          <p14:tracePt t="19795" x="5080000" y="3119438"/>
          <p14:tracePt t="19801" x="5089525" y="3119438"/>
          <p14:tracePt t="19808" x="5089525" y="3109913"/>
          <p14:tracePt t="19822" x="5097463" y="3109913"/>
          <p14:tracePt t="19829" x="5106988" y="3109913"/>
          <p14:tracePt t="19843" x="5114925" y="3109913"/>
          <p14:tracePt t="19850" x="5122863" y="3109913"/>
          <p14:tracePt t="19857" x="5132388" y="3109913"/>
          <p14:tracePt t="19892" x="5140325" y="3109913"/>
          <p14:tracePt t="19906" x="5148263" y="3109913"/>
          <p14:tracePt t="19935" x="5157788" y="3101975"/>
          <p14:tracePt t="19942" x="5165725" y="3101975"/>
          <p14:tracePt t="19948" x="5173663" y="3101975"/>
          <p14:tracePt t="19969" x="5183188" y="3094038"/>
          <p14:tracePt t="19976" x="5191125" y="3094038"/>
          <p14:tracePt t="19990" x="5199063" y="3094038"/>
          <p14:tracePt t="19997" x="5216525" y="3094038"/>
          <p14:tracePt t="20011" x="5224463" y="3094038"/>
          <p14:tracePt t="20018" x="5233988" y="3094038"/>
          <p14:tracePt t="20025" x="5241925" y="3094038"/>
          <p14:tracePt t="20032" x="5249863" y="3094038"/>
          <p14:tracePt t="20039" x="5259388" y="3094038"/>
          <p14:tracePt t="20047" x="5267325" y="3094038"/>
          <p14:tracePt t="20053" x="5276850" y="3094038"/>
          <p14:tracePt t="20060" x="5284788" y="3094038"/>
          <p14:tracePt t="20074" x="5302250" y="3094038"/>
          <p14:tracePt t="20081" x="5310188" y="3094038"/>
          <p14:tracePt t="20095" x="5327650" y="3094038"/>
          <p14:tracePt t="20102" x="5335588" y="3084513"/>
          <p14:tracePt t="21672" x="5411788" y="3067050"/>
          <p14:tracePt t="21677" x="5505450" y="3041650"/>
          <p14:tracePt t="21684" x="5573713" y="3033713"/>
          <p14:tracePt t="21691" x="5667375" y="3025775"/>
          <p14:tracePt t="21698" x="5751513" y="3016250"/>
          <p14:tracePt t="21705" x="5837238" y="2990850"/>
          <p14:tracePt t="21712" x="5938838" y="2982913"/>
          <p14:tracePt t="21720" x="6007100" y="2982913"/>
          <p14:tracePt t="21726" x="6057900" y="2982913"/>
          <p14:tracePt t="21733" x="6100763" y="2982913"/>
          <p14:tracePt t="21740" x="6126163" y="2982913"/>
          <p14:tracePt t="21747" x="6159500" y="2982913"/>
          <p14:tracePt t="21754" x="6202363" y="2982913"/>
          <p14:tracePt t="21762" x="6245225" y="2982913"/>
          <p14:tracePt t="21767" x="6278563" y="2982913"/>
          <p14:tracePt t="21775" x="6321425" y="2982913"/>
          <p14:tracePt t="21782" x="6364288" y="2982913"/>
          <p14:tracePt t="21789" x="6405563" y="2982913"/>
          <p14:tracePt t="21795" x="6440488" y="2982913"/>
          <p14:tracePt t="21803" x="6473825" y="2982913"/>
          <p14:tracePt t="21810" x="6508750" y="2990850"/>
          <p14:tracePt t="21817" x="6534150" y="2990850"/>
          <p14:tracePt t="21824" x="6559550" y="2990850"/>
          <p14:tracePt t="21831" x="6575425" y="2990850"/>
          <p14:tracePt t="21838" x="6600825" y="3000375"/>
          <p14:tracePt t="21845" x="6610350" y="3008313"/>
          <p14:tracePt t="21852" x="6635750" y="3016250"/>
          <p14:tracePt t="21859" x="6653213" y="3025775"/>
          <p14:tracePt t="21866" x="6661150" y="3033713"/>
          <p14:tracePt t="21873" x="6678613" y="3041650"/>
          <p14:tracePt t="21880" x="6686550" y="3041650"/>
          <p14:tracePt t="21895" x="6704013" y="3067050"/>
          <p14:tracePt t="21902" x="6719888" y="3076575"/>
          <p14:tracePt t="21908" x="6729413" y="3084513"/>
          <p14:tracePt t="21915" x="6729413" y="3101975"/>
          <p14:tracePt t="21922" x="6729413" y="3119438"/>
          <p14:tracePt t="21928" x="6729413" y="3127375"/>
          <p14:tracePt t="21937" x="6729413" y="3144838"/>
          <p14:tracePt t="21943" x="6729413" y="3152775"/>
          <p14:tracePt t="21949" x="6729413" y="3170238"/>
          <p14:tracePt t="21957" x="6729413" y="3195638"/>
          <p14:tracePt t="21964" x="6719888" y="3203575"/>
          <p14:tracePt t="21971" x="6711950" y="3211513"/>
          <p14:tracePt t="21978" x="6711950" y="3221038"/>
          <p14:tracePt t="21985" x="6704013" y="3228975"/>
          <p14:tracePt t="21992" x="6694488" y="3238500"/>
          <p14:tracePt t="21999" x="6694488" y="3246438"/>
          <p14:tracePt t="22006" x="6678613" y="3254375"/>
          <p14:tracePt t="22013" x="6661150" y="3254375"/>
          <p14:tracePt t="22020" x="6643688" y="3263900"/>
          <p14:tracePt t="22027" x="6610350" y="3279775"/>
          <p14:tracePt t="22034" x="6575425" y="3289300"/>
          <p14:tracePt t="22041" x="6542088" y="3297238"/>
          <p14:tracePt t="22048" x="6483350" y="3297238"/>
          <p14:tracePt t="22055" x="6405563" y="3305175"/>
          <p14:tracePt t="22062" x="6354763" y="3305175"/>
          <p14:tracePt t="22070" x="6303963" y="3322638"/>
          <p14:tracePt t="22076" x="6261100" y="3322638"/>
          <p14:tracePt t="22083" x="6219825" y="3322638"/>
          <p14:tracePt t="22089" x="6184900" y="3322638"/>
          <p14:tracePt t="22097" x="6142038" y="3322638"/>
          <p14:tracePt t="22104" x="6108700" y="3322638"/>
          <p14:tracePt t="22112" x="6083300" y="3322638"/>
          <p14:tracePt t="22118" x="6065838" y="3314700"/>
          <p14:tracePt t="22125" x="6049963" y="3314700"/>
          <p14:tracePt t="22132" x="6040438" y="3314700"/>
          <p14:tracePt t="22139" x="6032500" y="3305175"/>
          <p14:tracePt t="22146" x="6015038" y="3305175"/>
          <p14:tracePt t="22153" x="6015038" y="3297238"/>
          <p14:tracePt t="22167" x="6007100" y="3297238"/>
          <p14:tracePt t="22174" x="5997575" y="3297238"/>
          <p14:tracePt t="22181" x="5997575" y="3289300"/>
          <p14:tracePt t="22202" x="5997575" y="3279775"/>
          <p14:tracePt t="22209" x="5997575" y="3271838"/>
          <p14:tracePt t="22223" x="5997575" y="3263900"/>
          <p14:tracePt t="22230" x="5997575" y="3246438"/>
          <p14:tracePt t="22237" x="6007100" y="3221038"/>
          <p14:tracePt t="22245" x="6032500" y="3195638"/>
          <p14:tracePt t="22251" x="6049963" y="3160713"/>
          <p14:tracePt t="22258" x="6075363" y="3127375"/>
          <p14:tracePt t="22265" x="6116638" y="3084513"/>
          <p14:tracePt t="22272" x="6151563" y="3041650"/>
          <p14:tracePt t="22278" x="6194425" y="3016250"/>
          <p14:tracePt t="22286" x="6245225" y="2974975"/>
          <p14:tracePt t="22293" x="6303963" y="2949575"/>
          <p14:tracePt t="22300" x="6364288" y="2914650"/>
          <p14:tracePt t="22306" x="6430963" y="2881313"/>
          <p14:tracePt t="22313" x="6473825" y="2871788"/>
          <p14:tracePt t="22321" x="6524625" y="2855913"/>
          <p14:tracePt t="22328" x="6559550" y="2838450"/>
          <p14:tracePt t="22335" x="6592888" y="2838450"/>
          <p14:tracePt t="22342" x="6610350" y="2830513"/>
          <p14:tracePt t="22349" x="6635750" y="2820988"/>
          <p14:tracePt t="22356" x="6653213" y="2813050"/>
          <p14:tracePt t="22363" x="6678613" y="2813050"/>
          <p14:tracePt t="22370" x="6686550" y="2813050"/>
          <p14:tracePt t="22378" x="6711950" y="2813050"/>
          <p14:tracePt t="22383" x="6729413" y="2813050"/>
          <p14:tracePt t="22391" x="6745288" y="2813050"/>
          <p14:tracePt t="22398" x="6762750" y="2813050"/>
          <p14:tracePt t="22405" x="6780213" y="2813050"/>
          <p14:tracePt t="22411" x="6788150" y="2813050"/>
          <p14:tracePt t="22420" x="6805613" y="2813050"/>
          <p14:tracePt t="22425" x="6813550" y="2820988"/>
          <p14:tracePt t="22433" x="6823075" y="2820988"/>
          <p14:tracePt t="22439" x="6838950" y="2830513"/>
          <p14:tracePt t="22454" x="6848475" y="2830513"/>
          <p14:tracePt t="22462" x="6864350" y="2838450"/>
          <p14:tracePt t="22467" x="6864350" y="2846388"/>
          <p14:tracePt t="22475" x="6864350" y="2855913"/>
          <p14:tracePt t="22482" x="6873875" y="2855913"/>
          <p14:tracePt t="22489" x="6881813" y="2871788"/>
          <p14:tracePt t="22495" x="6881813" y="2881313"/>
          <p14:tracePt t="22503" x="6889750" y="2889250"/>
          <p14:tracePt t="22510" x="6889750" y="2906713"/>
          <p14:tracePt t="22517" x="6889750" y="2914650"/>
          <p14:tracePt t="22524" x="6889750" y="2922588"/>
          <p14:tracePt t="22530" x="6889750" y="2940050"/>
          <p14:tracePt t="22544" x="6881813" y="2949575"/>
          <p14:tracePt t="22551" x="6881813" y="2957513"/>
          <p14:tracePt t="22558" x="6873875" y="2957513"/>
          <p14:tracePt t="22565" x="6873875" y="2965450"/>
          <p14:tracePt t="22573" x="6873875" y="2974975"/>
          <p14:tracePt t="22580" x="6873875" y="2982913"/>
          <p14:tracePt t="22595" x="6864350" y="2982913"/>
          <p14:tracePt t="22615" x="6864350" y="2990850"/>
          <p14:tracePt t="22628" x="6864350" y="3000375"/>
          <p14:tracePt t="23492" x="6788150" y="3000375"/>
          <p14:tracePt t="23497" x="6643688" y="3025775"/>
          <p14:tracePt t="23504" x="6465888" y="3051175"/>
          <p14:tracePt t="23510" x="6270625" y="3094038"/>
          <p14:tracePt t="23517" x="6040438" y="3135313"/>
          <p14:tracePt t="23524" x="5735638" y="3186113"/>
          <p14:tracePt t="23532" x="5429250" y="3263900"/>
          <p14:tracePt t="23540" x="5199063" y="3305175"/>
          <p14:tracePt t="23545" x="4970463" y="3365500"/>
          <p14:tracePt t="23552" x="4664075" y="3416300"/>
          <p14:tracePt t="23559" x="4443413" y="3459163"/>
          <p14:tracePt t="23566" x="4273550" y="3502025"/>
          <p14:tracePt t="23574" x="4078288" y="3527425"/>
          <p14:tracePt t="23582" x="3890963" y="3552825"/>
          <p14:tracePt t="23587" x="3695700" y="3586163"/>
          <p14:tracePt t="23595" x="3602038" y="3594100"/>
          <p14:tracePt t="23601" x="3500438" y="3603625"/>
          <p14:tracePt t="23608" x="3398838" y="3619500"/>
          <p14:tracePt t="23615" x="3313113" y="3629025"/>
          <p14:tracePt t="23623" x="3236913" y="3629025"/>
          <p14:tracePt t="23629" x="3186113" y="3629025"/>
          <p14:tracePt t="23636" x="3135313" y="3629025"/>
          <p14:tracePt t="23643" x="3109913" y="3629025"/>
          <p14:tracePt t="23651" x="3092450" y="3629025"/>
          <p14:tracePt t="23658" x="3067050" y="3629025"/>
          <p14:tracePt t="23665" x="3059113" y="3629025"/>
          <p14:tracePt t="23671" x="3049588" y="3619500"/>
          <p14:tracePt t="23678" x="3041650" y="3619500"/>
          <p14:tracePt t="23693" x="3033713" y="3619500"/>
          <p14:tracePt t="23699" x="3024188" y="3619500"/>
          <p14:tracePt t="23706" x="3024188" y="3611563"/>
          <p14:tracePt t="23714" x="3016250" y="3611563"/>
          <p14:tracePt t="23720" x="3008313" y="3603625"/>
          <p14:tracePt t="23727" x="2998788" y="3603625"/>
          <p14:tracePt t="23734" x="2998788" y="3594100"/>
          <p14:tracePt t="23748" x="2990850" y="3594100"/>
          <p14:tracePt t="23757" x="2982913" y="3594100"/>
          <p14:tracePt t="23769" x="2982913" y="3586163"/>
          <p14:tracePt t="23783" x="2982913" y="3578225"/>
          <p14:tracePt t="23790" x="2973388" y="3578225"/>
          <p14:tracePt t="23804" x="2965450" y="3578225"/>
          <p14:tracePt t="23811" x="2965450" y="3568700"/>
          <p14:tracePt t="23818" x="2955925" y="3568700"/>
          <p14:tracePt t="23832" x="2955925" y="3560763"/>
          <p14:tracePt t="23846" x="2955925" y="3552825"/>
          <p14:tracePt t="23854" x="2947988" y="3552825"/>
          <p14:tracePt t="23860" x="2947988" y="3543300"/>
          <p14:tracePt t="23875" x="2940050" y="3543300"/>
          <p14:tracePt t="23881" x="2940050" y="3535363"/>
          <p14:tracePt t="23903" x="2930525" y="3535363"/>
          <p14:tracePt t="23910" x="2930525" y="3527425"/>
          <p14:tracePt t="23931" x="2930525" y="3517900"/>
          <p14:tracePt t="23944" x="2930525" y="3509963"/>
          <p14:tracePt t="24022" x="2930525" y="3502025"/>
          <p14:tracePt t="24036" x="2940050" y="3492500"/>
          <p14:tracePt t="24042" x="2947988" y="3484563"/>
          <p14:tracePt t="24049" x="2947988" y="3475038"/>
          <p14:tracePt t="24056" x="2965450" y="3467100"/>
          <p14:tracePt t="24063" x="2982913" y="3449638"/>
          <p14:tracePt t="24071" x="2998788" y="3449638"/>
          <p14:tracePt t="24077" x="3016250" y="3441700"/>
          <p14:tracePt t="24084" x="3041650" y="3424238"/>
          <p14:tracePt t="24092" x="3074988" y="3416300"/>
          <p14:tracePt t="24098" x="3109913" y="3408363"/>
          <p14:tracePt t="24105" x="3152775" y="3398838"/>
          <p14:tracePt t="24113" x="3203575" y="3382963"/>
          <p14:tracePt t="24119" x="3262313" y="3365500"/>
          <p14:tracePt t="24127" x="3322638" y="3355975"/>
          <p14:tracePt t="24133" x="3363913" y="3348038"/>
          <p14:tracePt t="24140" x="3414713" y="3340100"/>
          <p14:tracePt t="24147" x="3457575" y="3330575"/>
          <p14:tracePt t="24155" x="3517900" y="3330575"/>
          <p14:tracePt t="24161" x="3559175" y="3330575"/>
          <p14:tracePt t="24168" x="3619500" y="3330575"/>
          <p14:tracePt t="24175" x="3678238" y="3322638"/>
          <p14:tracePt t="24182" x="3738563" y="3322638"/>
          <p14:tracePt t="24189" x="3763963" y="3322638"/>
          <p14:tracePt t="24196" x="3806825" y="3322638"/>
          <p14:tracePt t="24204" x="3840163" y="3322638"/>
          <p14:tracePt t="24210" x="3873500" y="3322638"/>
          <p14:tracePt t="24217" x="3900488" y="3322638"/>
          <p14:tracePt t="24224" x="3908425" y="3322638"/>
          <p14:tracePt t="24231" x="3925888" y="3322638"/>
          <p14:tracePt t="24238" x="3933825" y="3322638"/>
          <p14:tracePt t="24246" x="3959225" y="3322638"/>
          <p14:tracePt t="24252" x="3967163" y="3322638"/>
          <p14:tracePt t="24259" x="3976688" y="3322638"/>
          <p14:tracePt t="24266" x="3984625" y="3322638"/>
          <p14:tracePt t="24273" x="3992563" y="3322638"/>
          <p14:tracePt t="24288" x="4002088" y="3322638"/>
          <p14:tracePt t="24296" x="4010025" y="3322638"/>
          <p14:tracePt t="24315" x="4017963" y="3322638"/>
          <p14:tracePt t="24329" x="4027488" y="3322638"/>
          <p14:tracePt t="24350" x="4035425" y="3322638"/>
          <p14:tracePt t="29109" x="4035425" y="3340100"/>
          <p14:tracePt t="29116" x="4027488" y="3365500"/>
          <p14:tracePt t="29122" x="4010025" y="3390900"/>
          <p14:tracePt t="29129" x="4002088" y="3408363"/>
          <p14:tracePt t="29137" x="3976688" y="3433763"/>
          <p14:tracePt t="29143" x="3959225" y="3459163"/>
          <p14:tracePt t="29151" x="3941763" y="3475038"/>
          <p14:tracePt t="29158" x="3925888" y="3502025"/>
          <p14:tracePt t="29165" x="3908425" y="3509963"/>
          <p14:tracePt t="29171" x="3890963" y="3535363"/>
          <p14:tracePt t="29179" x="3865563" y="3560763"/>
          <p14:tracePt t="29186" x="3840163" y="3586163"/>
          <p14:tracePt t="29193" x="3814763" y="3611563"/>
          <p14:tracePt t="29200" x="3789363" y="3636963"/>
          <p14:tracePt t="29208" x="3763963" y="3662363"/>
          <p14:tracePt t="29213" x="3738563" y="3687763"/>
          <p14:tracePt t="29220" x="3729038" y="3697288"/>
          <p14:tracePt t="29228" x="3713163" y="3713163"/>
          <p14:tracePt t="29234" x="3695700" y="3730625"/>
          <p14:tracePt t="29241" x="3678238" y="3748088"/>
          <p14:tracePt t="29249" x="3670300" y="3756025"/>
          <p14:tracePt t="29255" x="3662363" y="3763963"/>
          <p14:tracePt t="29263" x="3652838" y="3773488"/>
          <p14:tracePt t="29269" x="3644900" y="3781425"/>
          <p14:tracePt t="29284" x="3636963" y="3790950"/>
          <p14:tracePt t="29291" x="3627438" y="3798888"/>
          <p14:tracePt t="29305" x="3619500" y="3806825"/>
          <p14:tracePt t="29319" x="3611563" y="3806825"/>
          <p14:tracePt t="29325" x="3611563" y="3816350"/>
          <p14:tracePt t="29340" x="3602038" y="3824288"/>
          <p14:tracePt t="29368" x="3594100" y="3824288"/>
          <p14:tracePt t="29655" x="3586163" y="3824288"/>
          <p14:tracePt t="29727" x="3586163" y="3816350"/>
          <p14:tracePt t="30019" x="3594100" y="3816350"/>
          <p14:tracePt t="30047" x="3602038" y="3816350"/>
          <p14:tracePt t="30067" x="3611563" y="3816350"/>
          <p14:tracePt t="30074" x="3619500" y="3816350"/>
          <p14:tracePt t="30096" x="3627438" y="3816350"/>
          <p14:tracePt t="30102" x="3636963" y="3816350"/>
          <p14:tracePt t="30117" x="3644900" y="3816350"/>
          <p14:tracePt t="30123" x="3662363" y="3816350"/>
          <p14:tracePt t="30137" x="3670300" y="3816350"/>
          <p14:tracePt t="30144" x="3687763" y="3816350"/>
          <p14:tracePt t="30151" x="3695700" y="3816350"/>
          <p14:tracePt t="30159" x="3703638" y="3816350"/>
          <p14:tracePt t="30165" x="3713163" y="3816350"/>
          <p14:tracePt t="30172" x="3729038" y="3816350"/>
          <p14:tracePt t="30179" x="3746500" y="3816350"/>
          <p14:tracePt t="30194" x="3763963" y="3816350"/>
          <p14:tracePt t="30201" x="3771900" y="3816350"/>
          <p14:tracePt t="30207" x="3789363" y="3816350"/>
          <p14:tracePt t="30214" x="3797300" y="3816350"/>
          <p14:tracePt t="30221" x="3806825" y="3806825"/>
          <p14:tracePt t="30228" x="3822700" y="3806825"/>
          <p14:tracePt t="30235" x="3832225" y="3806825"/>
          <p14:tracePt t="30249" x="3848100" y="3806825"/>
          <p14:tracePt t="30256" x="3857625" y="3806825"/>
          <p14:tracePt t="30263" x="3857625" y="3798888"/>
          <p14:tracePt t="30270" x="3865563" y="3798888"/>
          <p14:tracePt t="30277" x="3873500" y="3798888"/>
          <p14:tracePt t="30291" x="3883025" y="3790950"/>
          <p14:tracePt t="30298" x="3890963" y="3790950"/>
          <p14:tracePt t="30305" x="3900488" y="3790950"/>
          <p14:tracePt t="30319" x="3908425" y="3790950"/>
          <p14:tracePt t="30340" x="3916363" y="3790950"/>
          <p14:tracePt t="30369" x="3925888" y="3790950"/>
          <p14:tracePt t="30389" x="3933825" y="3790950"/>
          <p14:tracePt t="30489" x="3941763" y="3790950"/>
          <p14:tracePt t="30495" x="3951288" y="3790950"/>
          <p14:tracePt t="30501" x="3951288" y="3781425"/>
          <p14:tracePt t="30508" x="3959225" y="3773488"/>
          <p14:tracePt t="30515" x="3959225" y="3763963"/>
          <p14:tracePt t="31070" x="3951288" y="3763963"/>
          <p14:tracePt t="31076" x="3941763" y="3763963"/>
          <p14:tracePt t="31082" x="3933825" y="3756025"/>
          <p14:tracePt t="31089" x="3925888" y="3756025"/>
          <p14:tracePt t="31096" x="3916363" y="3748088"/>
          <p14:tracePt t="31110" x="3908425" y="3748088"/>
          <p14:tracePt t="31117" x="3900488" y="3738563"/>
          <p14:tracePt t="31138" x="3890963" y="3738563"/>
          <p14:tracePt t="31159" x="3883025" y="3738563"/>
          <p14:tracePt t="31166" x="3883025" y="3730625"/>
          <p14:tracePt t="31173" x="3873500" y="3730625"/>
          <p14:tracePt t="31286" x="3873500" y="3738563"/>
          <p14:tracePt t="31292" x="3873500" y="3748088"/>
          <p14:tracePt t="31299" x="3873500" y="3756025"/>
          <p14:tracePt t="31306" x="3865563" y="3781425"/>
          <p14:tracePt t="31313" x="3848100" y="3816350"/>
          <p14:tracePt t="31320" x="3814763" y="3892550"/>
          <p14:tracePt t="31327" x="3781425" y="3968750"/>
          <p14:tracePt t="31334" x="3746500" y="4027488"/>
          <p14:tracePt t="31341" x="3721100" y="4105275"/>
          <p14:tracePt t="31348" x="3687763" y="4171950"/>
          <p14:tracePt t="31355" x="3652838" y="4249738"/>
          <p14:tracePt t="31362" x="3619500" y="4316413"/>
          <p14:tracePt t="31369" x="3586163" y="4394200"/>
          <p14:tracePt t="31376" x="3559175" y="4470400"/>
          <p14:tracePt t="31384" x="3525838" y="4538663"/>
          <p14:tracePt t="31390" x="3508375" y="4579938"/>
          <p14:tracePt t="31397" x="3492500" y="4614863"/>
          <p14:tracePt t="31404" x="3482975" y="4640263"/>
          <p14:tracePt t="31411" x="3467100" y="4665663"/>
          <p14:tracePt t="31418" x="3457575" y="4673600"/>
          <p14:tracePt t="31426" x="3449638" y="4683125"/>
          <p14:tracePt t="31432" x="3449638" y="4699000"/>
          <p14:tracePt t="31439" x="3449638" y="4708525"/>
          <p14:tracePt t="31453" x="3449638" y="4716463"/>
          <p14:tracePt t="31459" x="3441700" y="4724400"/>
          <p14:tracePt t="31481" x="3432175" y="4733925"/>
          <p14:tracePt t="31495" x="3432175" y="4741863"/>
          <p14:tracePt t="31509" x="3432175" y="4749800"/>
          <p14:tracePt t="38089" x="3424238" y="4749800"/>
          <p14:tracePt t="38095" x="3414713" y="4759325"/>
          <p14:tracePt t="38101" x="3398838" y="4775200"/>
          <p14:tracePt t="38108" x="3389313" y="4792663"/>
          <p14:tracePt t="38115" x="3381375" y="4802188"/>
          <p14:tracePt t="38122" x="3363913" y="4810125"/>
          <p14:tracePt t="38129" x="3348038" y="4827588"/>
          <p14:tracePt t="38137" x="3338513" y="4843463"/>
          <p14:tracePt t="38143" x="3322638" y="4852988"/>
          <p14:tracePt t="38157" x="3313113" y="4860925"/>
          <p14:tracePt t="38164" x="3305175" y="4868863"/>
          <p14:tracePt t="38171" x="3305175" y="4878388"/>
          <p14:tracePt t="38185" x="3297238" y="4878388"/>
          <p14:tracePt t="38192" x="3287713" y="4886325"/>
          <p14:tracePt t="38206" x="3279775" y="4894263"/>
          <p14:tracePt t="38242" x="3270250" y="4894263"/>
          <p14:tracePt t="38312" x="3262313" y="4894263"/>
          <p14:tracePt t="38419" x="3254375" y="4894263"/>
          <p14:tracePt t="38451" x="3254375" y="4886325"/>
          <p14:tracePt t="38480" x="3254375" y="4878388"/>
          <p14:tracePt t="38493" x="3244850" y="4878388"/>
          <p14:tracePt t="38500" x="3244850" y="4868863"/>
          <p14:tracePt t="38514" x="3244850" y="4860925"/>
          <p14:tracePt t="38521" x="3236913" y="4860925"/>
          <p14:tracePt t="38550" x="3236913" y="4852988"/>
          <p14:tracePt t="38601" x="3236913" y="4843463"/>
          <p14:tracePt t="38619" x="3228975" y="4843463"/>
          <p14:tracePt t="38712" x="3219450" y="4843463"/>
          <p14:tracePt t="38746" x="3211513" y="4843463"/>
          <p14:tracePt t="38759" x="3203575" y="4843463"/>
          <p14:tracePt t="38766" x="3194050" y="4843463"/>
          <p14:tracePt t="38780" x="3186113" y="4843463"/>
          <p14:tracePt t="38794" x="3178175" y="4843463"/>
          <p14:tracePt t="38801" x="3168650" y="4852988"/>
          <p14:tracePt t="38808" x="3160713" y="4852988"/>
          <p14:tracePt t="38815" x="3152775" y="4852988"/>
          <p14:tracePt t="38822" x="3143250" y="4852988"/>
          <p14:tracePt t="38829" x="3135313" y="4860925"/>
          <p14:tracePt t="38836" x="3127375" y="4860925"/>
          <p14:tracePt t="38843" x="3117850" y="4868863"/>
          <p14:tracePt t="38850" x="3109913" y="4868863"/>
          <p14:tracePt t="38857" x="3100388" y="4868863"/>
          <p14:tracePt t="38864" x="3100388" y="4878388"/>
          <p14:tracePt t="38871" x="3092450" y="4878388"/>
          <p14:tracePt t="38878" x="3084513" y="4878388"/>
          <p14:tracePt t="38907" x="3074988" y="4878388"/>
          <p14:tracePt t="38920" x="3067050" y="4878388"/>
          <p14:tracePt t="38970" x="3067050" y="4886325"/>
          <p14:tracePt t="39566" x="3059113" y="4878388"/>
          <p14:tracePt t="39571" x="3049588" y="4868863"/>
          <p14:tracePt t="39578" x="3041650" y="4860925"/>
          <p14:tracePt t="39592" x="3033713" y="4843463"/>
          <p14:tracePt t="39598" x="3016250" y="4835525"/>
          <p14:tracePt t="39606" x="2998788" y="4818063"/>
          <p14:tracePt t="39614" x="2990850" y="4802188"/>
          <p14:tracePt t="39619" x="2982913" y="4784725"/>
          <p14:tracePt t="39626" x="2965450" y="4749800"/>
          <p14:tracePt t="39633" x="2947988" y="4733925"/>
          <p14:tracePt t="39641" x="2930525" y="4708525"/>
          <p14:tracePt t="39648" x="2914650" y="4673600"/>
          <p14:tracePt t="39656" x="2897188" y="4630738"/>
          <p14:tracePt t="39661" x="2879725" y="4597400"/>
          <p14:tracePt t="39668" x="2854325" y="4546600"/>
          <p14:tracePt t="39675" x="2838450" y="4513263"/>
          <p14:tracePt t="39682" x="2828925" y="4486275"/>
          <p14:tracePt t="39689" x="2820988" y="4452938"/>
          <p14:tracePt t="39697" x="2811463" y="4435475"/>
          <p14:tracePt t="39704" x="2795588" y="4410075"/>
          <p14:tracePt t="39710" x="2778125" y="4384675"/>
          <p14:tracePt t="39717" x="2770188" y="4368800"/>
          <p14:tracePt t="39724" x="2760663" y="4359275"/>
          <p14:tracePt t="39731" x="2744788" y="4341813"/>
          <p14:tracePt t="39739" x="2744788" y="4333875"/>
          <p14:tracePt t="39745" x="2735263" y="4316413"/>
          <p14:tracePt t="39752" x="2719388" y="4308475"/>
          <p14:tracePt t="39759" x="2709863" y="4300538"/>
          <p14:tracePt t="39766" x="2709863" y="4283075"/>
          <p14:tracePt t="39774" x="2701925" y="4283075"/>
          <p14:tracePt t="39781" x="2684463" y="4275138"/>
          <p14:tracePt t="39787" x="2684463" y="4265613"/>
          <p14:tracePt t="39794" x="2676525" y="4257675"/>
          <p14:tracePt t="39801" x="2668588" y="4257675"/>
          <p14:tracePt t="39815" x="2659063" y="4249738"/>
          <p14:tracePt t="39822" x="2651125" y="4249738"/>
          <p14:tracePt t="39831" x="2641600" y="4240213"/>
          <p14:tracePt t="39851" x="2633663" y="4240213"/>
          <p14:tracePt t="39858" x="2625725" y="4240213"/>
          <p14:tracePt t="39865" x="2625725" y="4232275"/>
          <p14:tracePt t="39872" x="2616200" y="4232275"/>
          <p14:tracePt t="39879" x="2608263" y="4232275"/>
          <p14:tracePt t="39886" x="2600325" y="4232275"/>
          <p14:tracePt t="39922" x="2590800" y="4232275"/>
          <p14:tracePt t="39935" x="2582863" y="4232275"/>
          <p14:tracePt t="43883" x="2608263" y="4232275"/>
          <p14:tracePt t="43889" x="2651125" y="4232275"/>
          <p14:tracePt t="43895" x="2709863" y="4232275"/>
          <p14:tracePt t="43903" x="2760663" y="4232275"/>
          <p14:tracePt t="43909" x="2838450" y="4240213"/>
          <p14:tracePt t="43916" x="2922588" y="4240213"/>
          <p14:tracePt t="43923" x="3008313" y="4257675"/>
          <p14:tracePt t="43931" x="3092450" y="4257675"/>
          <p14:tracePt t="43937" x="3178175" y="4257675"/>
          <p14:tracePt t="43944" x="3254375" y="4257675"/>
          <p14:tracePt t="43951" x="3322638" y="4257675"/>
          <p14:tracePt t="43958" x="3389313" y="4257675"/>
          <p14:tracePt t="43966" x="3467100" y="4257675"/>
          <p14:tracePt t="43973" x="3533775" y="4257675"/>
          <p14:tracePt t="43980" x="3619500" y="4257675"/>
          <p14:tracePt t="43986" x="3703638" y="4257675"/>
          <p14:tracePt t="43993" x="3781425" y="4257675"/>
          <p14:tracePt t="44000" x="3840163" y="4257675"/>
          <p14:tracePt t="44007" x="3890963" y="4257675"/>
          <p14:tracePt t="44014" x="3933825" y="4257675"/>
          <p14:tracePt t="44022" x="3984625" y="4257675"/>
          <p14:tracePt t="44028" x="4027488" y="4257675"/>
          <p14:tracePt t="44035" x="4070350" y="4257675"/>
          <p14:tracePt t="44043" x="4103688" y="4257675"/>
          <p14:tracePt t="44049" x="4146550" y="4257675"/>
          <p14:tracePt t="44056" x="4187825" y="4257675"/>
          <p14:tracePt t="44064" x="4222750" y="4257675"/>
          <p14:tracePt t="44070" x="4248150" y="4257675"/>
          <p14:tracePt t="44077" x="4273550" y="4265613"/>
          <p14:tracePt t="44084" x="4298950" y="4265613"/>
          <p14:tracePt t="44091" x="4306888" y="4265613"/>
          <p14:tracePt t="44098" x="4324350" y="4265613"/>
          <p14:tracePt t="44106" x="4332288" y="4265613"/>
          <p14:tracePt t="44112" x="4341813" y="4275138"/>
          <p14:tracePt t="44120" x="4349750" y="4275138"/>
          <p14:tracePt t="44126" x="4359275" y="4275138"/>
          <p14:tracePt t="44141" x="4367213" y="4275138"/>
          <p14:tracePt t="44148" x="4375150" y="4275138"/>
          <p14:tracePt t="44155" x="4384675" y="4275138"/>
          <p14:tracePt t="44176" x="4392613" y="4275138"/>
          <p14:tracePt t="44189" x="4400550" y="4275138"/>
          <p14:tracePt t="44225" x="4410075" y="4275138"/>
          <p14:tracePt t="44231" x="4418013" y="4275138"/>
          <p14:tracePt t="44239" x="4425950" y="4275138"/>
          <p14:tracePt t="44260" x="4435475" y="4275138"/>
          <p14:tracePt t="44266" x="4443413" y="4275138"/>
          <p14:tracePt t="44281" x="4451350" y="4275138"/>
          <p14:tracePt t="44287" x="4460875" y="4275138"/>
          <p14:tracePt t="44294" x="4468813" y="4275138"/>
          <p14:tracePt t="44308" x="4486275" y="4275138"/>
          <p14:tracePt t="44322" x="4494213" y="4275138"/>
          <p14:tracePt t="44329" x="4503738" y="4275138"/>
          <p14:tracePt t="44336" x="4511675" y="4275138"/>
          <p14:tracePt t="44343" x="4519613" y="4275138"/>
          <p14:tracePt t="44350" x="4537075" y="4275138"/>
          <p14:tracePt t="44357" x="4545013" y="4275138"/>
          <p14:tracePt t="44364" x="4562475" y="4275138"/>
          <p14:tracePt t="44373" x="4587875" y="4275138"/>
          <p14:tracePt t="44378" x="4595813" y="4265613"/>
          <p14:tracePt t="44385" x="4613275" y="4265613"/>
          <p14:tracePt t="44392" x="4630738" y="4265613"/>
          <p14:tracePt t="44399" x="4638675" y="4257675"/>
          <p14:tracePt t="44406" x="4656138" y="4257675"/>
          <p14:tracePt t="44414" x="4664075" y="4249738"/>
          <p14:tracePt t="44420" x="4673600" y="4249738"/>
          <p14:tracePt t="44427" x="4681538" y="4240213"/>
          <p14:tracePt t="44434" x="4689475" y="4240213"/>
          <p14:tracePt t="44441" x="4699000" y="4240213"/>
          <p14:tracePt t="44448" x="4706938" y="4240213"/>
          <p14:tracePt t="44463" x="4714875" y="4240213"/>
          <p14:tracePt t="44469" x="4724400" y="4240213"/>
          <p14:tracePt t="44476" x="4732338" y="4240213"/>
          <p14:tracePt t="44497" x="4740275" y="4240213"/>
          <p14:tracePt t="44511" x="4749800" y="4240213"/>
          <p14:tracePt t="44547" x="4757738" y="4240213"/>
          <p14:tracePt t="44561" x="4765675" y="4240213"/>
          <p14:tracePt t="44574" x="4775200" y="4240213"/>
          <p14:tracePt t="44645" x="4783138" y="4240213"/>
          <p14:tracePt t="44673" x="4791075" y="4240213"/>
          <p14:tracePt t="44694" x="4791075" y="4232275"/>
          <p14:tracePt t="44777" x="4791075" y="4224338"/>
          <p14:tracePt t="44784" x="4800600" y="4224338"/>
          <p14:tracePt t="44798" x="4808538" y="4224338"/>
          <p14:tracePt t="44806" x="4818063" y="4224338"/>
          <p14:tracePt t="44819" x="4826000" y="4224338"/>
          <p14:tracePt t="44827" x="4833938" y="4224338"/>
          <p14:tracePt t="44847" x="4843463" y="4224338"/>
          <p14:tracePt t="44854" x="4851400" y="4224338"/>
          <p14:tracePt t="44869" x="4859338" y="4224338"/>
          <p14:tracePt t="44875" x="4868863" y="4224338"/>
          <p14:tracePt t="44889" x="4876800" y="4224338"/>
          <p14:tracePt t="44903" x="4894263" y="4224338"/>
          <p14:tracePt t="44910" x="4902200" y="4224338"/>
          <p14:tracePt t="44924" x="4910138" y="4224338"/>
          <p14:tracePt t="44931" x="4919663" y="4224338"/>
          <p14:tracePt t="44945" x="4927600" y="4224338"/>
          <p14:tracePt t="44952" x="4935538" y="4224338"/>
          <p14:tracePt t="44959" x="4945063" y="4224338"/>
          <p14:tracePt t="44981" x="4953000" y="4224338"/>
          <p14:tracePt t="44987" x="4962525" y="4224338"/>
          <p14:tracePt t="45009" x="4970463" y="4224338"/>
          <p14:tracePt t="45015" x="4978400" y="4224338"/>
          <p14:tracePt t="45022" x="4987925" y="4224338"/>
          <p14:tracePt t="45043" x="4995863" y="4232275"/>
          <p14:tracePt t="45050" x="5003800" y="4232275"/>
          <p14:tracePt t="45086" x="5013325" y="4232275"/>
          <p14:tracePt t="45100" x="5021263" y="4232275"/>
          <p14:tracePt t="45164" x="5029200" y="4232275"/>
          <p14:tracePt t="45227" x="5038725" y="4232275"/>
          <p14:tracePt t="45253" x="5046663" y="4232275"/>
          <p14:tracePt t="45288" x="5054600" y="4232275"/>
          <p14:tracePt t="45302" x="5064125" y="4232275"/>
          <p14:tracePt t="45316" x="5072063" y="4232275"/>
          <p14:tracePt t="45323" x="5080000" y="4232275"/>
          <p14:tracePt t="45330" x="5089525" y="4232275"/>
          <p14:tracePt t="45337" x="5097463" y="4232275"/>
          <p14:tracePt t="45344" x="5106988" y="4232275"/>
          <p14:tracePt t="45351" x="5122863" y="4232275"/>
          <p14:tracePt t="45358" x="5140325" y="4232275"/>
          <p14:tracePt t="45365" x="5165725" y="4232275"/>
          <p14:tracePt t="45372" x="5191125" y="4232275"/>
          <p14:tracePt t="45379" x="5216525" y="4232275"/>
          <p14:tracePt t="45387" x="5249863" y="4224338"/>
          <p14:tracePt t="45394" x="5284788" y="4224338"/>
          <p14:tracePt t="45400" x="5310188" y="4224338"/>
          <p14:tracePt t="45407" x="5343525" y="4214813"/>
          <p14:tracePt t="45414" x="5378450" y="4214813"/>
          <p14:tracePt t="45421" x="5411788" y="4214813"/>
          <p14:tracePt t="45428" x="5437188" y="4214813"/>
          <p14:tracePt t="45436" x="5472113" y="4214813"/>
          <p14:tracePt t="45442" x="5505450" y="4214813"/>
          <p14:tracePt t="45449" x="5538788" y="4214813"/>
          <p14:tracePt t="45456" x="5591175" y="4206875"/>
          <p14:tracePt t="45463" x="5649913" y="4206875"/>
          <p14:tracePt t="45470" x="5708650" y="4206875"/>
          <p14:tracePt t="45478" x="5768975" y="4197350"/>
          <p14:tracePt t="45484" x="5837238" y="4197350"/>
          <p14:tracePt t="45491" x="5880100" y="4197350"/>
          <p14:tracePt t="45498" x="5913438" y="4189413"/>
          <p14:tracePt t="45505" x="5946775" y="4189413"/>
          <p14:tracePt t="45512" x="5964238" y="4189413"/>
          <p14:tracePt t="45519" x="5997575" y="4189413"/>
          <p14:tracePt t="45526" x="6024563" y="4181475"/>
          <p14:tracePt t="45533" x="6057900" y="4181475"/>
          <p14:tracePt t="45540" x="6075363" y="4181475"/>
          <p14:tracePt t="45547" x="6091238" y="4181475"/>
          <p14:tracePt t="45554" x="6116638" y="4181475"/>
          <p14:tracePt t="45569" x="6134100" y="4181475"/>
          <p14:tracePt t="45575" x="6142038" y="4181475"/>
          <p14:tracePt t="45582" x="6151563" y="4181475"/>
          <p14:tracePt t="45596" x="6159500" y="4181475"/>
          <p14:tracePt t="45610" x="6167438" y="4181475"/>
          <p14:tracePt t="45617" x="6176963" y="4181475"/>
          <p14:tracePt t="45638" x="6184900" y="4181475"/>
          <p14:tracePt t="45940" x="6176963" y="4171950"/>
          <p14:tracePt t="45946" x="6167438" y="4171950"/>
          <p14:tracePt t="46500" x="6176963" y="4171950"/>
          <p14:tracePt t="46507" x="6184900" y="4164013"/>
          <p14:tracePt t="46513" x="6194425" y="4164013"/>
          <p14:tracePt t="46520" x="6202363" y="4164013"/>
          <p14:tracePt t="46527" x="6202363" y="4156075"/>
          <p14:tracePt t="46534" x="6210300" y="4156075"/>
          <p14:tracePt t="46541" x="6219825" y="4146550"/>
          <p14:tracePt t="46549" x="6227763" y="4146550"/>
          <p14:tracePt t="46555" x="6235700" y="4138613"/>
          <p14:tracePt t="46562" x="6245225" y="4138613"/>
          <p14:tracePt t="46569" x="6253163" y="4138613"/>
          <p14:tracePt t="46576" x="6261100" y="4130675"/>
          <p14:tracePt t="46583" x="6270625" y="4121150"/>
          <p14:tracePt t="46590" x="6286500" y="4121150"/>
          <p14:tracePt t="46597" x="6296025" y="4113213"/>
          <p14:tracePt t="46604" x="6303963" y="4113213"/>
          <p14:tracePt t="46611" x="6311900" y="4113213"/>
          <p14:tracePt t="46618" x="6329363" y="4105275"/>
          <p14:tracePt t="46625" x="6346825" y="4105275"/>
          <p14:tracePt t="46632" x="6346825" y="4095750"/>
          <p14:tracePt t="46640" x="6364288" y="4095750"/>
          <p14:tracePt t="46646" x="6380163" y="4087813"/>
          <p14:tracePt t="46660" x="6389688" y="4079875"/>
          <p14:tracePt t="46667" x="6405563" y="4079875"/>
          <p14:tracePt t="46681" x="6423025" y="4079875"/>
          <p14:tracePt t="46688" x="6430963" y="4079875"/>
          <p14:tracePt t="46695" x="6440488" y="4070350"/>
          <p14:tracePt t="46702" x="6456363" y="4070350"/>
          <p14:tracePt t="46709" x="6465888" y="4062413"/>
          <p14:tracePt t="46716" x="6483350" y="4062413"/>
          <p14:tracePt t="46723" x="6499225" y="4052888"/>
          <p14:tracePt t="46730" x="6508750" y="4052888"/>
          <p14:tracePt t="46737" x="6534150" y="4052888"/>
          <p14:tracePt t="46744" x="6550025" y="4044950"/>
          <p14:tracePt t="46751" x="6567488" y="4044950"/>
          <p14:tracePt t="46758" x="6592888" y="4037013"/>
          <p14:tracePt t="46765" x="6610350" y="4037013"/>
          <p14:tracePt t="46772" x="6626225" y="4037013"/>
          <p14:tracePt t="46779" x="6643688" y="4037013"/>
          <p14:tracePt t="46786" x="6669088" y="4037013"/>
          <p14:tracePt t="46793" x="6686550" y="4037013"/>
          <p14:tracePt t="46800" x="6711950" y="4037013"/>
          <p14:tracePt t="46807" x="6745288" y="4037013"/>
          <p14:tracePt t="46815" x="6762750" y="4037013"/>
          <p14:tracePt t="46821" x="6797675" y="4037013"/>
          <p14:tracePt t="46828" x="6823075" y="4037013"/>
          <p14:tracePt t="46835" x="6856413" y="4037013"/>
          <p14:tracePt t="46842" x="6873875" y="4037013"/>
          <p14:tracePt t="46849" x="6899275" y="4037013"/>
          <p14:tracePt t="46857" x="6924675" y="4037013"/>
          <p14:tracePt t="46863" x="6942138" y="4037013"/>
          <p14:tracePt t="46870" x="6967538" y="4037013"/>
          <p14:tracePt t="46877" x="6992938" y="4044950"/>
          <p14:tracePt t="46884" x="7008813" y="4044950"/>
          <p14:tracePt t="46891" x="7034213" y="4044950"/>
          <p14:tracePt t="46899" x="7059613" y="4052888"/>
          <p14:tracePt t="46905" x="7085013" y="4052888"/>
          <p14:tracePt t="46912" x="7102475" y="4062413"/>
          <p14:tracePt t="46919" x="7127875" y="4070350"/>
          <p14:tracePt t="46926" x="7162800" y="4079875"/>
          <p14:tracePt t="46932" x="7196138" y="4079875"/>
          <p14:tracePt t="46940" x="7213600" y="4087813"/>
          <p14:tracePt t="46946" x="7246938" y="4095750"/>
          <p14:tracePt t="46954" x="7272338" y="4105275"/>
          <p14:tracePt t="46961" x="7297738" y="4113213"/>
          <p14:tracePt t="46968" x="7315200" y="4121150"/>
          <p14:tracePt t="46975" x="7332663" y="4121150"/>
          <p14:tracePt t="46982" x="7348538" y="4121150"/>
          <p14:tracePt t="46989" x="7358063" y="4130675"/>
          <p14:tracePt t="46996" x="7373938" y="4138613"/>
          <p14:tracePt t="47003" x="7391400" y="4146550"/>
          <p14:tracePt t="47010" x="7400925" y="4156075"/>
          <p14:tracePt t="47017" x="7408863" y="4156075"/>
          <p14:tracePt t="47023" x="7416800" y="4156075"/>
          <p14:tracePt t="47032" x="7426325" y="4156075"/>
          <p14:tracePt t="47045" x="7434263" y="4164013"/>
          <p14:tracePt t="47059" x="7442200" y="4171950"/>
          <p14:tracePt t="47073" x="7442200" y="4181475"/>
          <p14:tracePt t="47087" x="7451725" y="4181475"/>
          <p14:tracePt t="47115" x="7459663" y="4181475"/>
          <p14:tracePt t="51756" x="7451725" y="4181475"/>
          <p14:tracePt t="51763" x="7442200" y="4181475"/>
          <p14:tracePt t="51768" x="7426325" y="4181475"/>
          <p14:tracePt t="51775" x="7408863" y="4181475"/>
          <p14:tracePt t="51782" x="7400925" y="4181475"/>
          <p14:tracePt t="51789" x="7383463" y="4181475"/>
          <p14:tracePt t="51796" x="7366000" y="4181475"/>
          <p14:tracePt t="51804" x="7340600" y="4181475"/>
          <p14:tracePt t="51810" x="7323138" y="4189413"/>
          <p14:tracePt t="51817" x="7297738" y="4189413"/>
          <p14:tracePt t="51824" x="7289800" y="4197350"/>
          <p14:tracePt t="51831" x="7264400" y="4197350"/>
          <p14:tracePt t="51838" x="7256463" y="4197350"/>
          <p14:tracePt t="51846" x="7246938" y="4197350"/>
          <p14:tracePt t="51852" x="7239000" y="4197350"/>
          <p14:tracePt t="51859" x="7229475" y="4197350"/>
          <p14:tracePt t="51866" x="7221538" y="4197350"/>
          <p14:tracePt t="51873" x="7213600" y="4197350"/>
          <p14:tracePt t="51899" x="7204075" y="4197350"/>
          <p14:tracePt t="51908" x="7196138" y="4197350"/>
          <p14:tracePt t="51922" x="7188200" y="4197350"/>
        </p14:tracePtLst>
      </p14:laserTraceLst>
    </p:ext>
  </p:extLs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967</TotalTime>
  <Words>953</Words>
  <Application>Microsoft Office PowerPoint</Application>
  <PresentationFormat>Widescreen</PresentationFormat>
  <Paragraphs>95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</vt:lpstr>
      <vt:lpstr>inherit</vt:lpstr>
      <vt:lpstr>Montserrat</vt:lpstr>
      <vt:lpstr>Open Sans</vt:lpstr>
      <vt:lpstr>SourceSansPro</vt:lpstr>
      <vt:lpstr>Trebuchet MS</vt:lpstr>
      <vt:lpstr>Wingdings</vt:lpstr>
      <vt:lpstr>Wingdings 3</vt:lpstr>
      <vt:lpstr>Facet</vt:lpstr>
      <vt:lpstr> PROBABLITY  RANDOM VARIABLES</vt:lpstr>
      <vt:lpstr>Random Variables:</vt:lpstr>
      <vt:lpstr>PowerPoint Presentation</vt:lpstr>
      <vt:lpstr>Types of Random Variables:</vt:lpstr>
      <vt:lpstr>PowerPoint Presentation</vt:lpstr>
      <vt:lpstr>PowerPoint Presentation</vt:lpstr>
      <vt:lpstr>PowerPoint Presentation</vt:lpstr>
      <vt:lpstr>PowerPoint Presentation</vt:lpstr>
      <vt:lpstr>EXPECTATION:</vt:lpstr>
      <vt:lpstr>VARIANCE:</vt:lpstr>
      <vt:lpstr>The Bernoulli Random Variables</vt:lpstr>
      <vt:lpstr>The Bernoulli Random Variables</vt:lpstr>
      <vt:lpstr>The Bernoulli Random Variables</vt:lpstr>
      <vt:lpstr>PowerPoint Presentation</vt:lpstr>
      <vt:lpstr>PowerPoint Presentation</vt:lpstr>
      <vt:lpstr>PowerPoint Presentation</vt:lpstr>
      <vt:lpstr>THANK YOU…  By K Akanksha Raju.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PROBABLITY RANDOM VARIABLES</dc:title>
  <dc:creator>akankshakraju1214@outlook.com</dc:creator>
  <cp:lastModifiedBy>akankshakraju1214@outlook.com</cp:lastModifiedBy>
  <cp:revision>4</cp:revision>
  <dcterms:created xsi:type="dcterms:W3CDTF">2023-02-06T21:05:08Z</dcterms:created>
  <dcterms:modified xsi:type="dcterms:W3CDTF">2023-02-07T15:39:43Z</dcterms:modified>
</cp:coreProperties>
</file>